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7" r:id="rId2"/>
    <p:sldId id="268" r:id="rId3"/>
    <p:sldId id="269" r:id="rId4"/>
    <p:sldId id="271" r:id="rId5"/>
    <p:sldId id="272" r:id="rId6"/>
    <p:sldId id="273" r:id="rId7"/>
    <p:sldId id="270" r:id="rId8"/>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500"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1A214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0F1B4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1A214E"/>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1A214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583125" y="720007"/>
            <a:ext cx="386080" cy="98425"/>
          </a:xfrm>
          <a:custGeom>
            <a:avLst/>
            <a:gdLst/>
            <a:ahLst/>
            <a:cxnLst/>
            <a:rect l="l" t="t" r="r" b="b"/>
            <a:pathLst>
              <a:path w="386079" h="98425">
                <a:moveTo>
                  <a:pt x="385953" y="0"/>
                </a:moveTo>
                <a:lnTo>
                  <a:pt x="377752" y="5054"/>
                </a:lnTo>
                <a:lnTo>
                  <a:pt x="354780" y="16173"/>
                </a:lnTo>
                <a:lnTo>
                  <a:pt x="319483" y="27292"/>
                </a:lnTo>
                <a:lnTo>
                  <a:pt x="274307" y="32346"/>
                </a:lnTo>
                <a:lnTo>
                  <a:pt x="236256" y="27292"/>
                </a:lnTo>
                <a:lnTo>
                  <a:pt x="204720" y="16173"/>
                </a:lnTo>
                <a:lnTo>
                  <a:pt x="170580" y="5054"/>
                </a:lnTo>
                <a:lnTo>
                  <a:pt x="124714" y="0"/>
                </a:lnTo>
                <a:lnTo>
                  <a:pt x="81688" y="1534"/>
                </a:lnTo>
                <a:lnTo>
                  <a:pt x="54356" y="12276"/>
                </a:lnTo>
                <a:lnTo>
                  <a:pt x="31023" y="41431"/>
                </a:lnTo>
                <a:lnTo>
                  <a:pt x="0" y="98209"/>
                </a:lnTo>
                <a:lnTo>
                  <a:pt x="9169" y="93081"/>
                </a:lnTo>
                <a:lnTo>
                  <a:pt x="34869" y="81800"/>
                </a:lnTo>
                <a:lnTo>
                  <a:pt x="74382" y="70519"/>
                </a:lnTo>
                <a:lnTo>
                  <a:pt x="124993" y="65392"/>
                </a:lnTo>
                <a:lnTo>
                  <a:pt x="160782" y="70549"/>
                </a:lnTo>
                <a:lnTo>
                  <a:pt x="193216" y="81895"/>
                </a:lnTo>
                <a:lnTo>
                  <a:pt x="228504" y="93242"/>
                </a:lnTo>
                <a:lnTo>
                  <a:pt x="272859" y="98399"/>
                </a:lnTo>
                <a:lnTo>
                  <a:pt x="312417" y="96862"/>
                </a:lnTo>
                <a:lnTo>
                  <a:pt x="337383" y="86099"/>
                </a:lnTo>
                <a:lnTo>
                  <a:pt x="358361" y="56887"/>
                </a:lnTo>
                <a:lnTo>
                  <a:pt x="385953" y="0"/>
                </a:lnTo>
                <a:close/>
              </a:path>
            </a:pathLst>
          </a:custGeom>
          <a:solidFill>
            <a:srgbClr val="122E5C"/>
          </a:solidFill>
        </p:spPr>
        <p:txBody>
          <a:bodyPr wrap="square" lIns="0" tIns="0" rIns="0" bIns="0" rtlCol="0"/>
          <a:lstStyle/>
          <a:p>
            <a:endParaRPr/>
          </a:p>
        </p:txBody>
      </p:sp>
      <p:sp>
        <p:nvSpPr>
          <p:cNvPr id="17" name="bg object 17"/>
          <p:cNvSpPr/>
          <p:nvPr/>
        </p:nvSpPr>
        <p:spPr>
          <a:xfrm>
            <a:off x="9164758" y="721152"/>
            <a:ext cx="412292" cy="214259"/>
          </a:xfrm>
          <a:prstGeom prst="rect">
            <a:avLst/>
          </a:prstGeom>
          <a:blipFill>
            <a:blip r:embed="rId7" cstate="print"/>
            <a:stretch>
              <a:fillRect/>
            </a:stretch>
          </a:blipFill>
        </p:spPr>
        <p:txBody>
          <a:bodyPr wrap="square" lIns="0" tIns="0" rIns="0" bIns="0" rtlCol="0"/>
          <a:lstStyle/>
          <a:p>
            <a:endParaRPr/>
          </a:p>
        </p:txBody>
      </p:sp>
      <p:sp>
        <p:nvSpPr>
          <p:cNvPr id="18" name="bg object 18"/>
          <p:cNvSpPr/>
          <p:nvPr/>
        </p:nvSpPr>
        <p:spPr>
          <a:xfrm>
            <a:off x="9596900" y="835428"/>
            <a:ext cx="375097" cy="9997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767299" y="818257"/>
            <a:ext cx="4650740" cy="513080"/>
          </a:xfrm>
          <a:prstGeom prst="rect">
            <a:avLst/>
          </a:prstGeom>
        </p:spPr>
        <p:txBody>
          <a:bodyPr wrap="square" lIns="0" tIns="0" rIns="0" bIns="0">
            <a:spAutoFit/>
          </a:bodyPr>
          <a:lstStyle>
            <a:lvl1pPr>
              <a:defRPr sz="3200" b="0" i="0">
                <a:solidFill>
                  <a:srgbClr val="1A214E"/>
                </a:solidFill>
                <a:latin typeface="Arial"/>
                <a:cs typeface="Arial"/>
              </a:defRPr>
            </a:lvl1pPr>
          </a:lstStyle>
          <a:p>
            <a:endParaRPr/>
          </a:p>
        </p:txBody>
      </p:sp>
      <p:sp>
        <p:nvSpPr>
          <p:cNvPr id="3" name="Holder 3"/>
          <p:cNvSpPr>
            <a:spLocks noGrp="1"/>
          </p:cNvSpPr>
          <p:nvPr>
            <p:ph type="body" idx="1"/>
          </p:nvPr>
        </p:nvSpPr>
        <p:spPr>
          <a:xfrm>
            <a:off x="3767299" y="1202341"/>
            <a:ext cx="6218555" cy="2146300"/>
          </a:xfrm>
          <a:prstGeom prst="rect">
            <a:avLst/>
          </a:prstGeom>
        </p:spPr>
        <p:txBody>
          <a:bodyPr wrap="square" lIns="0" tIns="0" rIns="0" bIns="0">
            <a:spAutoFit/>
          </a:bodyPr>
          <a:lstStyle>
            <a:lvl1pPr>
              <a:defRPr sz="2000" b="0" i="0">
                <a:solidFill>
                  <a:srgbClr val="0F1B4E"/>
                </a:solidFill>
                <a:latin typeface="Arial"/>
                <a:cs typeface="Aria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2/18/2021</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hyperlink" Target="http://www.editionseauxtroubles.com/" TargetMode="External"/><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hyperlink" Target="mailto:direction@thrillers-editionseauxtroubles.com" TargetMode="Externa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http://www.editionseauxtroubles.com/" TargetMode="External"/><Relationship Id="rId2" Type="http://schemas.openxmlformats.org/officeDocument/2006/relationships/hyperlink" Target="mailto:direction@thrillers-editionseauxtroubles.com" TargetMode="Externa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hyperlink" Target="http://www.editionseauxtroubles.com/" TargetMode="External"/><Relationship Id="rId2" Type="http://schemas.openxmlformats.org/officeDocument/2006/relationships/hyperlink" Target="mailto:direction@thrillers-editionseauxtroubles.com"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hyperlink" Target="http://www.editionseauxtroubles.com/" TargetMode="External"/><Relationship Id="rId2" Type="http://schemas.openxmlformats.org/officeDocument/2006/relationships/hyperlink" Target="mailto:direction@thrillers-editionseauxtroubles.com"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hyperlink" Target="http://www.editionseauxtroubles.com/" TargetMode="External"/><Relationship Id="rId2" Type="http://schemas.openxmlformats.org/officeDocument/2006/relationships/hyperlink" Target="mailto:direction@thrillers-editionseauxtroubles.com"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www.editionseauxtroubles.com/" TargetMode="External"/><Relationship Id="rId2" Type="http://schemas.openxmlformats.org/officeDocument/2006/relationships/hyperlink" Target="mailto:direction@thrillers-editionseauxtroubles.com" TargetMode="Externa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hyperlink" Target="http://www.editionseauxtroubles.com/" TargetMode="External"/><Relationship Id="rId2" Type="http://schemas.openxmlformats.org/officeDocument/2006/relationships/hyperlink" Target="mailto:direction@thrillers-editionseauxtroubles.com"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594100" y="581025"/>
            <a:ext cx="6219825" cy="6846298"/>
          </a:xfrm>
          <a:prstGeom prst="rect">
            <a:avLst/>
          </a:prstGeom>
        </p:spPr>
        <p:txBody>
          <a:bodyPr vert="horz" wrap="square" lIns="0" tIns="12700" rIns="0" bIns="0" rtlCol="0">
            <a:spAutoFit/>
          </a:bodyPr>
          <a:lstStyle/>
          <a:p>
            <a:pPr marL="12700" algn="just">
              <a:lnSpc>
                <a:spcPct val="100000"/>
              </a:lnSpc>
            </a:pPr>
            <a:r>
              <a:rPr lang="fr-CH" sz="2800" b="1" spc="-5" dirty="0">
                <a:solidFill>
                  <a:schemeClr val="tx2">
                    <a:lumMod val="75000"/>
                  </a:schemeClr>
                </a:solidFill>
                <a:latin typeface="Arial"/>
                <a:cs typeface="Arial"/>
              </a:rPr>
              <a:t>EAUX TROUBLES</a:t>
            </a:r>
          </a:p>
          <a:p>
            <a:pPr marL="12700" algn="just">
              <a:lnSpc>
                <a:spcPct val="100000"/>
              </a:lnSpc>
            </a:pPr>
            <a:r>
              <a:rPr lang="fr-CH" sz="2800" b="1" spc="-5" dirty="0">
                <a:solidFill>
                  <a:schemeClr val="tx2">
                    <a:lumMod val="75000"/>
                  </a:schemeClr>
                </a:solidFill>
                <a:latin typeface="Arial"/>
                <a:cs typeface="Arial"/>
              </a:rPr>
              <a:t>(TURBID WATER) </a:t>
            </a:r>
            <a:r>
              <a:rPr lang="fr-CH" sz="2800" b="1" spc="-5" dirty="0" err="1">
                <a:solidFill>
                  <a:schemeClr val="tx2">
                    <a:lumMod val="75000"/>
                  </a:schemeClr>
                </a:solidFill>
                <a:latin typeface="Arial"/>
                <a:cs typeface="Arial"/>
              </a:rPr>
              <a:t>Publishing</a:t>
            </a:r>
            <a:endParaRPr lang="fr-CH" sz="2800" b="1" spc="-5" dirty="0">
              <a:solidFill>
                <a:schemeClr val="tx2">
                  <a:lumMod val="75000"/>
                </a:schemeClr>
              </a:solidFill>
              <a:latin typeface="Arial"/>
              <a:cs typeface="Arial"/>
            </a:endParaRPr>
          </a:p>
          <a:p>
            <a:pPr marL="12700" algn="just">
              <a:lnSpc>
                <a:spcPct val="100000"/>
              </a:lnSpc>
            </a:pPr>
            <a:endParaRPr lang="fr-CH" sz="1900" b="1" spc="-5" dirty="0">
              <a:solidFill>
                <a:schemeClr val="tx2">
                  <a:lumMod val="75000"/>
                </a:schemeClr>
              </a:solidFill>
              <a:latin typeface="Arial"/>
              <a:cs typeface="Arial"/>
            </a:endParaRPr>
          </a:p>
          <a:p>
            <a:pPr>
              <a:lnSpc>
                <a:spcPct val="107000"/>
              </a:lnSpc>
              <a:spcAft>
                <a:spcPts val="800"/>
              </a:spcAft>
            </a:pPr>
            <a:r>
              <a:rPr lang="en-US" sz="1600" dirty="0" err="1">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Eaux</a:t>
            </a:r>
            <a:r>
              <a:rPr lang="en-US" sz="1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 Troubles is a young publishing house based in Lausanne, Switzerland, that </a:t>
            </a:r>
            <a:r>
              <a:rPr lang="en-US" sz="1600" dirty="0" err="1">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specialises</a:t>
            </a:r>
            <a:r>
              <a:rPr lang="en-US" sz="1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 in publishing suspense novels in a range of genres, from whodunits, crime novel to spy stories and thrillers.</a:t>
            </a:r>
            <a:endParaRPr lang="fr-CH" sz="1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We only publish francophone writers from around the world, whether they are young rising stars or established authors.</a:t>
            </a:r>
            <a:endParaRPr lang="fr-CH" sz="1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err="1">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Eaux</a:t>
            </a:r>
            <a:r>
              <a:rPr lang="en-US" sz="1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Troubles’s</a:t>
            </a:r>
            <a:r>
              <a:rPr lang="en-US" sz="1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 key aim is to help our authors find and reach as wide a readership as possible and achieve sales success. Our editorial approach is to publish books that have literary merit but are also accessible to all readers.</a:t>
            </a:r>
            <a:endParaRPr lang="fr-CH" sz="1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err="1">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Eaux</a:t>
            </a:r>
            <a:r>
              <a:rPr lang="en-US" sz="1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 Troubles published 16 novels in 2020, with a further 22 scheduled for publication in 2021. We are keen to remain modest in size in order to retain our human touch, be in a position to support our authors as best possible and in doing so offer readers entertaining works of outstanding quality.</a:t>
            </a:r>
          </a:p>
          <a:p>
            <a:pPr>
              <a:lnSpc>
                <a:spcPct val="107000"/>
              </a:lnSpc>
              <a:spcAft>
                <a:spcPts val="800"/>
              </a:spcAft>
            </a:pPr>
            <a:r>
              <a:rPr lang="en-US" sz="16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MARK ZELLWEGER</a:t>
            </a:r>
          </a:p>
          <a:p>
            <a:pPr>
              <a:lnSpc>
                <a:spcPct val="107000"/>
              </a:lnSpc>
              <a:spcAft>
                <a:spcPts val="800"/>
              </a:spcAft>
            </a:pPr>
            <a:r>
              <a:rPr lang="en-US" sz="1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Co</a:t>
            </a:r>
            <a:r>
              <a:rPr lang="en-US" sz="16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-founder EAUX TROUBLES (Turbid Water) Publishing</a:t>
            </a:r>
            <a:endParaRPr lang="fr-CH" sz="1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12700" algn="just">
              <a:lnSpc>
                <a:spcPct val="100000"/>
              </a:lnSpc>
            </a:pPr>
            <a:endParaRPr lang="fr-CH" sz="1900" b="1" spc="-5" dirty="0">
              <a:solidFill>
                <a:schemeClr val="tx2">
                  <a:lumMod val="75000"/>
                </a:schemeClr>
              </a:solidFill>
              <a:latin typeface="Arial"/>
              <a:cs typeface="Arial"/>
            </a:endParaRPr>
          </a:p>
          <a:p>
            <a:pPr marL="12700" algn="just">
              <a:lnSpc>
                <a:spcPct val="100000"/>
              </a:lnSpc>
            </a:pPr>
            <a:endParaRPr sz="1900" dirty="0">
              <a:solidFill>
                <a:schemeClr val="tx2">
                  <a:lumMod val="75000"/>
                </a:schemeClr>
              </a:solidFill>
              <a:latin typeface="Arial"/>
              <a:cs typeface="Arial"/>
            </a:endParaRPr>
          </a:p>
        </p:txBody>
      </p:sp>
      <p:sp>
        <p:nvSpPr>
          <p:cNvPr id="5" name="object 5"/>
          <p:cNvSpPr txBox="1"/>
          <p:nvPr/>
        </p:nvSpPr>
        <p:spPr>
          <a:xfrm>
            <a:off x="706400" y="6987046"/>
            <a:ext cx="9274810" cy="140423"/>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1A214E"/>
                </a:solidFill>
                <a:latin typeface="Arial"/>
                <a:cs typeface="Arial"/>
              </a:rPr>
              <a:t>EAUX</a:t>
            </a:r>
            <a:r>
              <a:rPr sz="900" spc="-90" dirty="0">
                <a:solidFill>
                  <a:srgbClr val="1A214E"/>
                </a:solidFill>
                <a:latin typeface="Arial"/>
                <a:cs typeface="Arial"/>
              </a:rPr>
              <a:t> </a:t>
            </a:r>
            <a:r>
              <a:rPr sz="900" spc="-30" dirty="0">
                <a:solidFill>
                  <a:srgbClr val="1A214E"/>
                </a:solidFill>
                <a:latin typeface="Arial"/>
                <a:cs typeface="Arial"/>
              </a:rPr>
              <a:t>TROUBLES</a:t>
            </a:r>
            <a:r>
              <a:rPr sz="900" spc="-90" dirty="0">
                <a:solidFill>
                  <a:srgbClr val="1A214E"/>
                </a:solidFill>
                <a:latin typeface="Arial"/>
                <a:cs typeface="Arial"/>
              </a:rPr>
              <a:t> </a:t>
            </a:r>
            <a:r>
              <a:rPr sz="900" spc="15" dirty="0">
                <a:solidFill>
                  <a:srgbClr val="1A214E"/>
                </a:solidFill>
                <a:latin typeface="Arial"/>
                <a:cs typeface="Arial"/>
              </a:rPr>
              <a:t>publishing</a:t>
            </a:r>
            <a:r>
              <a:rPr sz="900" spc="-90" dirty="0">
                <a:solidFill>
                  <a:srgbClr val="1A214E"/>
                </a:solidFill>
                <a:latin typeface="Arial"/>
                <a:cs typeface="Arial"/>
              </a:rPr>
              <a:t> </a:t>
            </a:r>
            <a:r>
              <a:rPr sz="900" spc="5" dirty="0">
                <a:solidFill>
                  <a:srgbClr val="1A214E"/>
                </a:solidFill>
                <a:latin typeface="Arial"/>
                <a:cs typeface="Arial"/>
              </a:rPr>
              <a:t>-</a:t>
            </a:r>
            <a:r>
              <a:rPr sz="900" spc="-114" dirty="0">
                <a:solidFill>
                  <a:srgbClr val="1A214E"/>
                </a:solidFill>
                <a:latin typeface="Arial"/>
                <a:cs typeface="Arial"/>
              </a:rPr>
              <a:t> </a:t>
            </a:r>
            <a:r>
              <a:rPr sz="900" spc="-5" dirty="0">
                <a:solidFill>
                  <a:srgbClr val="1A214E"/>
                </a:solidFill>
                <a:latin typeface="Arial"/>
                <a:cs typeface="Arial"/>
              </a:rPr>
              <a:t>Chemin</a:t>
            </a:r>
            <a:r>
              <a:rPr sz="900" spc="-90" dirty="0">
                <a:solidFill>
                  <a:srgbClr val="1A214E"/>
                </a:solidFill>
                <a:latin typeface="Arial"/>
                <a:cs typeface="Arial"/>
              </a:rPr>
              <a:t> </a:t>
            </a:r>
            <a:r>
              <a:rPr sz="900" spc="-5" dirty="0">
                <a:solidFill>
                  <a:srgbClr val="1A214E"/>
                </a:solidFill>
                <a:latin typeface="Arial"/>
                <a:cs typeface="Arial"/>
              </a:rPr>
              <a:t>des</a:t>
            </a:r>
            <a:r>
              <a:rPr sz="900" spc="-90" dirty="0">
                <a:solidFill>
                  <a:srgbClr val="1A214E"/>
                </a:solidFill>
                <a:latin typeface="Arial"/>
                <a:cs typeface="Arial"/>
              </a:rPr>
              <a:t> </a:t>
            </a:r>
            <a:r>
              <a:rPr sz="900" spc="-15" dirty="0">
                <a:solidFill>
                  <a:srgbClr val="1A214E"/>
                </a:solidFill>
                <a:latin typeface="Arial"/>
                <a:cs typeface="Arial"/>
              </a:rPr>
              <a:t>Écureuils</a:t>
            </a:r>
            <a:r>
              <a:rPr sz="900" spc="-95" dirty="0">
                <a:solidFill>
                  <a:srgbClr val="1A214E"/>
                </a:solidFill>
                <a:latin typeface="Arial"/>
                <a:cs typeface="Arial"/>
              </a:rPr>
              <a:t> </a:t>
            </a:r>
            <a:r>
              <a:rPr sz="900" spc="-5" dirty="0">
                <a:solidFill>
                  <a:srgbClr val="1A214E"/>
                </a:solidFill>
                <a:latin typeface="Arial"/>
                <a:cs typeface="Arial"/>
              </a:rPr>
              <a:t>7</a:t>
            </a:r>
            <a:r>
              <a:rPr sz="900" spc="-95" dirty="0">
                <a:solidFill>
                  <a:srgbClr val="1A214E"/>
                </a:solidFill>
                <a:latin typeface="Arial"/>
                <a:cs typeface="Arial"/>
              </a:rPr>
              <a:t> </a:t>
            </a:r>
            <a:r>
              <a:rPr sz="900" dirty="0">
                <a:solidFill>
                  <a:srgbClr val="1A214E"/>
                </a:solidFill>
                <a:latin typeface="Arial"/>
                <a:cs typeface="Arial"/>
              </a:rPr>
              <a:t>CH-1009</a:t>
            </a:r>
            <a:r>
              <a:rPr sz="900" spc="-90" dirty="0">
                <a:solidFill>
                  <a:srgbClr val="1A214E"/>
                </a:solidFill>
                <a:latin typeface="Arial"/>
                <a:cs typeface="Arial"/>
              </a:rPr>
              <a:t> </a:t>
            </a:r>
            <a:r>
              <a:rPr sz="900" spc="-50" dirty="0">
                <a:solidFill>
                  <a:srgbClr val="1A214E"/>
                </a:solidFill>
                <a:latin typeface="Arial"/>
                <a:cs typeface="Arial"/>
              </a:rPr>
              <a:t>PULLY</a:t>
            </a:r>
            <a:r>
              <a:rPr sz="900" spc="-95" dirty="0">
                <a:solidFill>
                  <a:srgbClr val="1A214E"/>
                </a:solidFill>
                <a:latin typeface="Arial"/>
                <a:cs typeface="Arial"/>
              </a:rPr>
              <a:t> </a:t>
            </a:r>
            <a:r>
              <a:rPr sz="900" spc="15" dirty="0">
                <a:solidFill>
                  <a:srgbClr val="1A214E"/>
                </a:solidFill>
                <a:latin typeface="Arial"/>
                <a:cs typeface="Arial"/>
              </a:rPr>
              <a:t>-</a:t>
            </a:r>
            <a:r>
              <a:rPr sz="900" spc="-85" dirty="0">
                <a:solidFill>
                  <a:srgbClr val="1A214E"/>
                </a:solidFill>
                <a:latin typeface="Arial"/>
                <a:cs typeface="Arial"/>
              </a:rPr>
              <a:t> </a:t>
            </a:r>
            <a:r>
              <a:rPr sz="900" spc="-55" dirty="0">
                <a:solidFill>
                  <a:srgbClr val="AF1D10"/>
                </a:solidFill>
                <a:latin typeface="Arial"/>
                <a:cs typeface="Arial"/>
              </a:rPr>
              <a:t>Tel</a:t>
            </a:r>
            <a:r>
              <a:rPr sz="900" spc="-85" dirty="0">
                <a:solidFill>
                  <a:srgbClr val="AF1D10"/>
                </a:solidFill>
                <a:latin typeface="Arial"/>
                <a:cs typeface="Arial"/>
              </a:rPr>
              <a:t> </a:t>
            </a:r>
            <a:r>
              <a:rPr sz="900" spc="-80" dirty="0">
                <a:solidFill>
                  <a:srgbClr val="AF1D10"/>
                </a:solidFill>
                <a:latin typeface="Arial"/>
                <a:cs typeface="Arial"/>
              </a:rPr>
              <a:t>:</a:t>
            </a:r>
            <a:r>
              <a:rPr sz="900" spc="-95" dirty="0">
                <a:solidFill>
                  <a:srgbClr val="AF1D10"/>
                </a:solidFill>
                <a:latin typeface="Arial"/>
                <a:cs typeface="Arial"/>
              </a:rPr>
              <a:t> </a:t>
            </a:r>
            <a:r>
              <a:rPr lang="fr-CH" sz="900" spc="-110" dirty="0">
                <a:solidFill>
                  <a:srgbClr val="1A214E"/>
                </a:solidFill>
                <a:latin typeface="Arial"/>
                <a:cs typeface="Arial"/>
              </a:rPr>
              <a:t>+41</a:t>
            </a:r>
            <a:r>
              <a:rPr lang="fr-CH" sz="900" spc="-90" dirty="0">
                <a:solidFill>
                  <a:srgbClr val="1A214E"/>
                </a:solidFill>
                <a:latin typeface="Arial"/>
                <a:cs typeface="Arial"/>
              </a:rPr>
              <a:t> </a:t>
            </a:r>
            <a:r>
              <a:rPr lang="fr-CH" sz="900" spc="5" dirty="0">
                <a:solidFill>
                  <a:srgbClr val="1A214E"/>
                </a:solidFill>
                <a:latin typeface="Arial"/>
                <a:cs typeface="Arial"/>
              </a:rPr>
              <a:t>79</a:t>
            </a:r>
            <a:r>
              <a:rPr lang="fr-CH" sz="900" spc="-85" dirty="0">
                <a:solidFill>
                  <a:srgbClr val="1A214E"/>
                </a:solidFill>
                <a:latin typeface="Arial"/>
                <a:cs typeface="Arial"/>
              </a:rPr>
              <a:t> </a:t>
            </a:r>
            <a:r>
              <a:rPr lang="fr-CH" sz="900" spc="20" dirty="0">
                <a:solidFill>
                  <a:srgbClr val="1A214E"/>
                </a:solidFill>
                <a:latin typeface="Arial"/>
                <a:cs typeface="Arial"/>
              </a:rPr>
              <a:t>365 90 79</a:t>
            </a:r>
            <a:r>
              <a:rPr lang="fr-CH" sz="900" spc="-15" dirty="0">
                <a:solidFill>
                  <a:srgbClr val="AF1D10"/>
                </a:solidFill>
                <a:latin typeface="Arial"/>
                <a:cs typeface="Arial"/>
              </a:rPr>
              <a:t>Email</a:t>
            </a:r>
            <a:r>
              <a:rPr lang="fr-CH" sz="900" spc="-85" dirty="0">
                <a:solidFill>
                  <a:srgbClr val="AF1D10"/>
                </a:solidFill>
                <a:latin typeface="Arial"/>
                <a:cs typeface="Arial"/>
              </a:rPr>
              <a:t> </a:t>
            </a:r>
            <a:r>
              <a:rPr lang="fr-CH" sz="900" spc="-80" dirty="0">
                <a:solidFill>
                  <a:srgbClr val="AF1D10"/>
                </a:solidFill>
                <a:latin typeface="Arial"/>
                <a:cs typeface="Arial"/>
              </a:rPr>
              <a:t>:</a:t>
            </a:r>
            <a:r>
              <a:rPr lang="fr-CH" sz="900" spc="-90" dirty="0">
                <a:solidFill>
                  <a:srgbClr val="AF1D10"/>
                </a:solidFill>
                <a:latin typeface="Arial"/>
                <a:cs typeface="Arial"/>
              </a:rPr>
              <a:t> </a:t>
            </a:r>
            <a:r>
              <a:rPr lang="fr-CH" sz="900" spc="-5" dirty="0">
                <a:solidFill>
                  <a:srgbClr val="1A214E"/>
                </a:solidFill>
                <a:latin typeface="Arial"/>
                <a:cs typeface="Arial"/>
                <a:hlinkClick r:id="rId2"/>
              </a:rPr>
              <a:t>info@editionseauxtroubles.com</a:t>
            </a:r>
            <a:r>
              <a:rPr lang="fr-CH" sz="900" spc="-90" dirty="0">
                <a:solidFill>
                  <a:srgbClr val="1A214E"/>
                </a:solidFill>
                <a:latin typeface="Arial"/>
                <a:cs typeface="Arial"/>
                <a:hlinkClick r:id="rId2"/>
              </a:rPr>
              <a:t> </a:t>
            </a:r>
            <a:r>
              <a:rPr lang="fr-CH" sz="900" spc="15" dirty="0">
                <a:solidFill>
                  <a:srgbClr val="1A214E"/>
                </a:solidFill>
                <a:latin typeface="Arial"/>
                <a:cs typeface="Arial"/>
              </a:rPr>
              <a:t>-</a:t>
            </a:r>
            <a:r>
              <a:rPr lang="fr-CH" sz="900" spc="-95" dirty="0">
                <a:solidFill>
                  <a:srgbClr val="1A214E"/>
                </a:solidFill>
                <a:latin typeface="Arial"/>
                <a:cs typeface="Arial"/>
              </a:rPr>
              <a:t> </a:t>
            </a:r>
            <a:r>
              <a:rPr lang="fr-CH" sz="900" spc="-10" dirty="0">
                <a:solidFill>
                  <a:srgbClr val="1A214E"/>
                </a:solidFill>
                <a:latin typeface="Arial"/>
                <a:cs typeface="Arial"/>
                <a:hlinkClick r:id="rId3"/>
              </a:rPr>
              <a:t>www.editionseauxtroubles.com</a:t>
            </a:r>
            <a:endParaRPr sz="900" dirty="0">
              <a:latin typeface="Arial"/>
              <a:cs typeface="Arial"/>
            </a:endParaRPr>
          </a:p>
        </p:txBody>
      </p:sp>
      <p:pic>
        <p:nvPicPr>
          <p:cNvPr id="10" name="Image 9" descr="Une image contenant texte, livre, signe&#10;&#10;Description générée automatiquement">
            <a:extLst>
              <a:ext uri="{FF2B5EF4-FFF2-40B4-BE49-F238E27FC236}">
                <a16:creationId xmlns:a16="http://schemas.microsoft.com/office/drawing/2014/main" id="{BC9B118E-D5B0-4366-BF81-8672A2778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14"/>
            <a:ext cx="1057275" cy="1638777"/>
          </a:xfrm>
          <a:prstGeom prst="rect">
            <a:avLst/>
          </a:prstGeom>
        </p:spPr>
      </p:pic>
      <p:pic>
        <p:nvPicPr>
          <p:cNvPr id="6" name="Image 5" descr="Une image contenant texte, pierre&#10;&#10;Description générée automatiquement">
            <a:extLst>
              <a:ext uri="{FF2B5EF4-FFF2-40B4-BE49-F238E27FC236}">
                <a16:creationId xmlns:a16="http://schemas.microsoft.com/office/drawing/2014/main" id="{2BF319F8-82B1-45FF-9A23-21E13025CA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887" y="0"/>
            <a:ext cx="1059103" cy="1638777"/>
          </a:xfrm>
          <a:prstGeom prst="rect">
            <a:avLst/>
          </a:prstGeom>
        </p:spPr>
      </p:pic>
      <p:pic>
        <p:nvPicPr>
          <p:cNvPr id="11" name="Image 10" descr="Une image contenant texte, homme, personne&#10;&#10;Description générée automatiquement">
            <a:extLst>
              <a:ext uri="{FF2B5EF4-FFF2-40B4-BE49-F238E27FC236}">
                <a16:creationId xmlns:a16="http://schemas.microsoft.com/office/drawing/2014/main" id="{BC177501-BC06-43F0-8A6F-1BF12CC100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9602" y="7100"/>
            <a:ext cx="1127271" cy="1631677"/>
          </a:xfrm>
          <a:prstGeom prst="rect">
            <a:avLst/>
          </a:prstGeom>
        </p:spPr>
      </p:pic>
      <p:pic>
        <p:nvPicPr>
          <p:cNvPr id="13" name="Image 12" descr="Une image contenant texte, livre&#10;&#10;Description générée automatiquement">
            <a:extLst>
              <a:ext uri="{FF2B5EF4-FFF2-40B4-BE49-F238E27FC236}">
                <a16:creationId xmlns:a16="http://schemas.microsoft.com/office/drawing/2014/main" id="{A1C84137-1176-4849-954E-0838C3713D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677277"/>
            <a:ext cx="1057275" cy="1542378"/>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6EA0CBBC-B567-4E16-BF17-AFA8C15715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8887" y="1677276"/>
            <a:ext cx="1057275" cy="1536953"/>
          </a:xfrm>
          <a:prstGeom prst="rect">
            <a:avLst/>
          </a:prstGeom>
        </p:spPr>
      </p:pic>
      <p:pic>
        <p:nvPicPr>
          <p:cNvPr id="17" name="Image 16" descr="Une image contenant texte, livre&#10;&#10;Description générée automatiquement">
            <a:extLst>
              <a:ext uri="{FF2B5EF4-FFF2-40B4-BE49-F238E27FC236}">
                <a16:creationId xmlns:a16="http://schemas.microsoft.com/office/drawing/2014/main" id="{B8981D30-EB45-48B3-8AD3-27AD3D5D11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19125" y="1677276"/>
            <a:ext cx="1127271" cy="1536953"/>
          </a:xfrm>
          <a:prstGeom prst="rect">
            <a:avLst/>
          </a:prstGeom>
        </p:spPr>
      </p:pic>
      <p:pic>
        <p:nvPicPr>
          <p:cNvPr id="19" name="Image 18">
            <a:extLst>
              <a:ext uri="{FF2B5EF4-FFF2-40B4-BE49-F238E27FC236}">
                <a16:creationId xmlns:a16="http://schemas.microsoft.com/office/drawing/2014/main" id="{E9FFC4EF-C975-447E-B1B2-CE2540C1FB1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267319"/>
            <a:ext cx="1057275" cy="1580906"/>
          </a:xfrm>
          <a:prstGeom prst="rect">
            <a:avLst/>
          </a:prstGeom>
        </p:spPr>
      </p:pic>
      <p:pic>
        <p:nvPicPr>
          <p:cNvPr id="21" name="Image 20">
            <a:extLst>
              <a:ext uri="{FF2B5EF4-FFF2-40B4-BE49-F238E27FC236}">
                <a16:creationId xmlns:a16="http://schemas.microsoft.com/office/drawing/2014/main" id="{53EA669E-B427-44FE-AE44-F9837432BB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19125" y="3252728"/>
            <a:ext cx="1127271" cy="1595497"/>
          </a:xfrm>
          <a:prstGeom prst="rect">
            <a:avLst/>
          </a:prstGeom>
        </p:spPr>
      </p:pic>
      <p:pic>
        <p:nvPicPr>
          <p:cNvPr id="23" name="Image 22">
            <a:extLst>
              <a:ext uri="{FF2B5EF4-FFF2-40B4-BE49-F238E27FC236}">
                <a16:creationId xmlns:a16="http://schemas.microsoft.com/office/drawing/2014/main" id="{BB87B64A-A87D-4E57-A7DB-89EF2CDECDE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8887" y="3260023"/>
            <a:ext cx="1057275" cy="1595497"/>
          </a:xfrm>
          <a:prstGeom prst="rect">
            <a:avLst/>
          </a:prstGeom>
        </p:spPr>
      </p:pic>
      <p:pic>
        <p:nvPicPr>
          <p:cNvPr id="25" name="Image 24" descr="Une image contenant texte, personne&#10;&#10;Description générée automatiquement">
            <a:extLst>
              <a:ext uri="{FF2B5EF4-FFF2-40B4-BE49-F238E27FC236}">
                <a16:creationId xmlns:a16="http://schemas.microsoft.com/office/drawing/2014/main" id="{0100A83E-09D3-4171-AEB8-0096891204B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4886724"/>
            <a:ext cx="1057275" cy="1640656"/>
          </a:xfrm>
          <a:prstGeom prst="rect">
            <a:avLst/>
          </a:prstGeom>
        </p:spPr>
      </p:pic>
      <p:pic>
        <p:nvPicPr>
          <p:cNvPr id="27" name="Image 26" descr="Une image contenant texte, livre&#10;&#10;Description générée automatiquement">
            <a:extLst>
              <a:ext uri="{FF2B5EF4-FFF2-40B4-BE49-F238E27FC236}">
                <a16:creationId xmlns:a16="http://schemas.microsoft.com/office/drawing/2014/main" id="{86A142B5-EBD9-45C0-8E5C-51743D7BE64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108887" y="4901314"/>
            <a:ext cx="1056036" cy="1640655"/>
          </a:xfrm>
          <a:prstGeom prst="rect">
            <a:avLst/>
          </a:prstGeom>
        </p:spPr>
      </p:pic>
      <p:pic>
        <p:nvPicPr>
          <p:cNvPr id="29" name="Image 28" descr="Une image contenant texte, livre&#10;&#10;Description générée automatiquement">
            <a:extLst>
              <a:ext uri="{FF2B5EF4-FFF2-40B4-BE49-F238E27FC236}">
                <a16:creationId xmlns:a16="http://schemas.microsoft.com/office/drawing/2014/main" id="{42F13ABF-C4A3-4735-864A-F988A50ECBF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16535" y="4901314"/>
            <a:ext cx="1127271" cy="1632963"/>
          </a:xfrm>
          <a:prstGeom prst="rect">
            <a:avLst/>
          </a:prstGeom>
        </p:spPr>
      </p:pic>
    </p:spTree>
    <p:extLst>
      <p:ext uri="{BB962C8B-B14F-4D97-AF65-F5344CB8AC3E}">
        <p14:creationId xmlns:p14="http://schemas.microsoft.com/office/powerpoint/2010/main" val="260009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7298" y="519764"/>
            <a:ext cx="5084601" cy="895117"/>
          </a:xfrm>
          <a:prstGeom prst="rect">
            <a:avLst/>
          </a:prstGeom>
        </p:spPr>
        <p:txBody>
          <a:bodyPr vert="horz" wrap="square" lIns="0" tIns="50800" rIns="0" bIns="0" rtlCol="0">
            <a:spAutoFit/>
          </a:bodyPr>
          <a:lstStyle/>
          <a:p>
            <a:pPr marL="12700">
              <a:lnSpc>
                <a:spcPct val="100000"/>
              </a:lnSpc>
              <a:spcBef>
                <a:spcPts val="400"/>
              </a:spcBef>
            </a:pPr>
            <a:r>
              <a:rPr lang="fr-CH" sz="3800" dirty="0" err="1"/>
              <a:t>Foreign</a:t>
            </a:r>
            <a:r>
              <a:rPr lang="fr-CH" sz="3800" dirty="0"/>
              <a:t> </a:t>
            </a:r>
            <a:r>
              <a:rPr lang="fr-CH" sz="3800" dirty="0" err="1"/>
              <a:t>Rights</a:t>
            </a:r>
            <a:endParaRPr sz="3800" dirty="0"/>
          </a:p>
          <a:p>
            <a:pPr marL="12700">
              <a:lnSpc>
                <a:spcPct val="100000"/>
              </a:lnSpc>
              <a:spcBef>
                <a:spcPts val="125"/>
              </a:spcBef>
            </a:pPr>
            <a:r>
              <a:rPr lang="fr-CH" sz="1600" b="1" spc="-40" dirty="0"/>
              <a:t>23 février 2021</a:t>
            </a:r>
            <a:endParaRPr sz="1600" dirty="0">
              <a:latin typeface="Arial"/>
              <a:cs typeface="Arial"/>
            </a:endParaRPr>
          </a:p>
        </p:txBody>
      </p:sp>
      <p:sp>
        <p:nvSpPr>
          <p:cNvPr id="3" name="object 3"/>
          <p:cNvSpPr txBox="1"/>
          <p:nvPr/>
        </p:nvSpPr>
        <p:spPr>
          <a:xfrm>
            <a:off x="3767299" y="1642291"/>
            <a:ext cx="6219825" cy="1464503"/>
          </a:xfrm>
          <a:prstGeom prst="rect">
            <a:avLst/>
          </a:prstGeom>
        </p:spPr>
        <p:txBody>
          <a:bodyPr vert="horz" wrap="square" lIns="0" tIns="12700" rIns="0" bIns="0" rtlCol="0">
            <a:spAutoFit/>
          </a:bodyPr>
          <a:lstStyle/>
          <a:p>
            <a:pPr marL="12700" algn="just">
              <a:lnSpc>
                <a:spcPct val="100000"/>
              </a:lnSpc>
            </a:pPr>
            <a:r>
              <a:rPr lang="fr-CH" sz="1900" b="1" spc="-5" dirty="0">
                <a:solidFill>
                  <a:schemeClr val="tx2">
                    <a:lumMod val="75000"/>
                  </a:schemeClr>
                </a:solidFill>
                <a:latin typeface="Arial"/>
                <a:cs typeface="Arial"/>
              </a:rPr>
              <a:t>CENDRINE BERTANI</a:t>
            </a:r>
            <a:endParaRPr sz="1900" dirty="0">
              <a:solidFill>
                <a:schemeClr val="tx2">
                  <a:lumMod val="75000"/>
                </a:schemeClr>
              </a:solidFill>
              <a:latin typeface="Arial"/>
              <a:cs typeface="Arial"/>
            </a:endParaRPr>
          </a:p>
          <a:p>
            <a:pPr marL="12700" marR="6985" algn="just">
              <a:lnSpc>
                <a:spcPct val="100000"/>
              </a:lnSpc>
              <a:spcBef>
                <a:spcPts val="390"/>
              </a:spcBef>
            </a:pPr>
            <a:r>
              <a:rPr lang="en-US" sz="1200" spc="-20" dirty="0" err="1">
                <a:solidFill>
                  <a:schemeClr val="tx2">
                    <a:lumMod val="75000"/>
                  </a:schemeClr>
                </a:solidFill>
                <a:latin typeface="Arial"/>
                <a:cs typeface="Arial"/>
              </a:rPr>
              <a:t>Cendrine</a:t>
            </a:r>
            <a:r>
              <a:rPr lang="en-US" sz="1200" spc="-20" dirty="0">
                <a:solidFill>
                  <a:schemeClr val="tx2">
                    <a:lumMod val="75000"/>
                  </a:schemeClr>
                </a:solidFill>
                <a:latin typeface="Arial"/>
                <a:cs typeface="Arial"/>
              </a:rPr>
              <a:t> Bertani has been a teacher of Classics at the Lyon Academy for twenty years. Her saga of the Legions of Hades, which mixes a thriller tone with a historical narrative, takes on heroic-fantasy accents by staging ancient vampires, in the service of Hades, capable of embodying themselves in our present. The first volume of the series, acclaimed by the school public,. </a:t>
            </a:r>
            <a:r>
              <a:rPr lang="en-US" sz="1200" b="1" spc="-20" dirty="0">
                <a:solidFill>
                  <a:schemeClr val="tx2">
                    <a:lumMod val="75000"/>
                  </a:schemeClr>
                </a:solidFill>
                <a:latin typeface="Arial"/>
                <a:cs typeface="Arial"/>
              </a:rPr>
              <a:t>It </a:t>
            </a:r>
            <a:r>
              <a:rPr lang="en-US" sz="1200" spc="-20" dirty="0">
                <a:solidFill>
                  <a:schemeClr val="tx2">
                    <a:lumMod val="75000"/>
                  </a:schemeClr>
                </a:solidFill>
                <a:latin typeface="Arial"/>
                <a:cs typeface="Arial"/>
              </a:rPr>
              <a:t>w</a:t>
            </a:r>
            <a:r>
              <a:rPr lang="en-US" sz="1200" b="1" spc="-20" dirty="0">
                <a:solidFill>
                  <a:schemeClr val="tx2">
                    <a:lumMod val="75000"/>
                  </a:schemeClr>
                </a:solidFill>
                <a:latin typeface="Arial"/>
                <a:cs typeface="Arial"/>
              </a:rPr>
              <a:t>as selected for the Prix </a:t>
            </a:r>
            <a:r>
              <a:rPr lang="en-US" sz="1200" b="1" spc="-20" dirty="0" err="1">
                <a:solidFill>
                  <a:schemeClr val="tx2">
                    <a:lumMod val="75000"/>
                  </a:schemeClr>
                </a:solidFill>
                <a:latin typeface="Arial"/>
                <a:cs typeface="Arial"/>
              </a:rPr>
              <a:t>Littérature</a:t>
            </a:r>
            <a:r>
              <a:rPr lang="en-US" sz="1200" b="1" spc="-20" dirty="0">
                <a:solidFill>
                  <a:schemeClr val="tx2">
                    <a:lumMod val="75000"/>
                  </a:schemeClr>
                </a:solidFill>
                <a:latin typeface="Arial"/>
                <a:cs typeface="Arial"/>
              </a:rPr>
              <a:t> Jeunesse de </a:t>
            </a:r>
            <a:r>
              <a:rPr lang="en-US" sz="1200" b="1" spc="-20" dirty="0" err="1">
                <a:solidFill>
                  <a:schemeClr val="tx2">
                    <a:lumMod val="75000"/>
                  </a:schemeClr>
                </a:solidFill>
                <a:latin typeface="Arial"/>
                <a:cs typeface="Arial"/>
              </a:rPr>
              <a:t>l'Antiquité</a:t>
            </a:r>
            <a:r>
              <a:rPr lang="en-US" sz="1200" b="1" spc="-20" dirty="0">
                <a:solidFill>
                  <a:schemeClr val="tx2">
                    <a:lumMod val="75000"/>
                  </a:schemeClr>
                </a:solidFill>
                <a:latin typeface="Arial"/>
                <a:cs typeface="Arial"/>
              </a:rPr>
              <a:t> in the "lycée" category</a:t>
            </a:r>
            <a:endParaRPr sz="1200" dirty="0">
              <a:solidFill>
                <a:schemeClr val="tx2">
                  <a:lumMod val="75000"/>
                </a:schemeClr>
              </a:solidFill>
              <a:latin typeface="Arial"/>
              <a:cs typeface="Arial"/>
            </a:endParaRPr>
          </a:p>
        </p:txBody>
      </p:sp>
      <p:sp>
        <p:nvSpPr>
          <p:cNvPr id="5" name="object 5"/>
          <p:cNvSpPr txBox="1"/>
          <p:nvPr/>
        </p:nvSpPr>
        <p:spPr>
          <a:xfrm>
            <a:off x="706400" y="6987046"/>
            <a:ext cx="9274810" cy="140423"/>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1A214E"/>
                </a:solidFill>
                <a:latin typeface="Arial"/>
                <a:cs typeface="Arial"/>
              </a:rPr>
              <a:t>EAUX</a:t>
            </a:r>
            <a:r>
              <a:rPr sz="900" spc="-90" dirty="0">
                <a:solidFill>
                  <a:srgbClr val="1A214E"/>
                </a:solidFill>
                <a:latin typeface="Arial"/>
                <a:cs typeface="Arial"/>
              </a:rPr>
              <a:t> </a:t>
            </a:r>
            <a:r>
              <a:rPr sz="900" spc="-30" dirty="0">
                <a:solidFill>
                  <a:srgbClr val="1A214E"/>
                </a:solidFill>
                <a:latin typeface="Arial"/>
                <a:cs typeface="Arial"/>
              </a:rPr>
              <a:t>TROUBLES</a:t>
            </a:r>
            <a:r>
              <a:rPr sz="900" spc="-90" dirty="0">
                <a:solidFill>
                  <a:srgbClr val="1A214E"/>
                </a:solidFill>
                <a:latin typeface="Arial"/>
                <a:cs typeface="Arial"/>
              </a:rPr>
              <a:t> </a:t>
            </a:r>
            <a:r>
              <a:rPr sz="900" spc="15" dirty="0">
                <a:solidFill>
                  <a:srgbClr val="1A214E"/>
                </a:solidFill>
                <a:latin typeface="Arial"/>
                <a:cs typeface="Arial"/>
              </a:rPr>
              <a:t>publishing</a:t>
            </a:r>
            <a:r>
              <a:rPr sz="900" spc="-90" dirty="0">
                <a:solidFill>
                  <a:srgbClr val="1A214E"/>
                </a:solidFill>
                <a:latin typeface="Arial"/>
                <a:cs typeface="Arial"/>
              </a:rPr>
              <a:t> </a:t>
            </a:r>
            <a:r>
              <a:rPr sz="900" spc="5" dirty="0">
                <a:solidFill>
                  <a:srgbClr val="1A214E"/>
                </a:solidFill>
                <a:latin typeface="Arial"/>
                <a:cs typeface="Arial"/>
              </a:rPr>
              <a:t>-</a:t>
            </a:r>
            <a:r>
              <a:rPr sz="900" spc="-114" dirty="0">
                <a:solidFill>
                  <a:srgbClr val="1A214E"/>
                </a:solidFill>
                <a:latin typeface="Arial"/>
                <a:cs typeface="Arial"/>
              </a:rPr>
              <a:t> </a:t>
            </a:r>
            <a:r>
              <a:rPr sz="900" spc="-5" dirty="0">
                <a:solidFill>
                  <a:srgbClr val="1A214E"/>
                </a:solidFill>
                <a:latin typeface="Arial"/>
                <a:cs typeface="Arial"/>
              </a:rPr>
              <a:t>Chemin</a:t>
            </a:r>
            <a:r>
              <a:rPr sz="900" spc="-90" dirty="0">
                <a:solidFill>
                  <a:srgbClr val="1A214E"/>
                </a:solidFill>
                <a:latin typeface="Arial"/>
                <a:cs typeface="Arial"/>
              </a:rPr>
              <a:t> </a:t>
            </a:r>
            <a:r>
              <a:rPr sz="900" spc="-5" dirty="0">
                <a:solidFill>
                  <a:srgbClr val="1A214E"/>
                </a:solidFill>
                <a:latin typeface="Arial"/>
                <a:cs typeface="Arial"/>
              </a:rPr>
              <a:t>des</a:t>
            </a:r>
            <a:r>
              <a:rPr sz="900" spc="-90" dirty="0">
                <a:solidFill>
                  <a:srgbClr val="1A214E"/>
                </a:solidFill>
                <a:latin typeface="Arial"/>
                <a:cs typeface="Arial"/>
              </a:rPr>
              <a:t> </a:t>
            </a:r>
            <a:r>
              <a:rPr sz="900" spc="-15" dirty="0">
                <a:solidFill>
                  <a:srgbClr val="1A214E"/>
                </a:solidFill>
                <a:latin typeface="Arial"/>
                <a:cs typeface="Arial"/>
              </a:rPr>
              <a:t>Écureuils</a:t>
            </a:r>
            <a:r>
              <a:rPr sz="900" spc="-95" dirty="0">
                <a:solidFill>
                  <a:srgbClr val="1A214E"/>
                </a:solidFill>
                <a:latin typeface="Arial"/>
                <a:cs typeface="Arial"/>
              </a:rPr>
              <a:t> </a:t>
            </a:r>
            <a:r>
              <a:rPr sz="900" spc="-5" dirty="0">
                <a:solidFill>
                  <a:srgbClr val="1A214E"/>
                </a:solidFill>
                <a:latin typeface="Arial"/>
                <a:cs typeface="Arial"/>
              </a:rPr>
              <a:t>7</a:t>
            </a:r>
            <a:r>
              <a:rPr sz="900" spc="-95" dirty="0">
                <a:solidFill>
                  <a:srgbClr val="1A214E"/>
                </a:solidFill>
                <a:latin typeface="Arial"/>
                <a:cs typeface="Arial"/>
              </a:rPr>
              <a:t> </a:t>
            </a:r>
            <a:r>
              <a:rPr sz="900" dirty="0">
                <a:solidFill>
                  <a:srgbClr val="1A214E"/>
                </a:solidFill>
                <a:latin typeface="Arial"/>
                <a:cs typeface="Arial"/>
              </a:rPr>
              <a:t>CH-1009</a:t>
            </a:r>
            <a:r>
              <a:rPr sz="900" spc="-90" dirty="0">
                <a:solidFill>
                  <a:srgbClr val="1A214E"/>
                </a:solidFill>
                <a:latin typeface="Arial"/>
                <a:cs typeface="Arial"/>
              </a:rPr>
              <a:t> </a:t>
            </a:r>
            <a:r>
              <a:rPr sz="900" spc="-50" dirty="0">
                <a:solidFill>
                  <a:srgbClr val="1A214E"/>
                </a:solidFill>
                <a:latin typeface="Arial"/>
                <a:cs typeface="Arial"/>
              </a:rPr>
              <a:t>PULLY</a:t>
            </a:r>
            <a:r>
              <a:rPr sz="900" spc="-95" dirty="0">
                <a:solidFill>
                  <a:srgbClr val="1A214E"/>
                </a:solidFill>
                <a:latin typeface="Arial"/>
                <a:cs typeface="Arial"/>
              </a:rPr>
              <a:t> </a:t>
            </a:r>
            <a:r>
              <a:rPr sz="900" spc="15" dirty="0">
                <a:solidFill>
                  <a:srgbClr val="1A214E"/>
                </a:solidFill>
                <a:latin typeface="Arial"/>
                <a:cs typeface="Arial"/>
              </a:rPr>
              <a:t>-</a:t>
            </a:r>
            <a:r>
              <a:rPr sz="900" spc="-85" dirty="0">
                <a:solidFill>
                  <a:srgbClr val="1A214E"/>
                </a:solidFill>
                <a:latin typeface="Arial"/>
                <a:cs typeface="Arial"/>
              </a:rPr>
              <a:t> </a:t>
            </a:r>
            <a:r>
              <a:rPr sz="900" spc="-55" dirty="0">
                <a:solidFill>
                  <a:srgbClr val="AF1D10"/>
                </a:solidFill>
                <a:latin typeface="Arial"/>
                <a:cs typeface="Arial"/>
              </a:rPr>
              <a:t>Tel</a:t>
            </a:r>
            <a:r>
              <a:rPr sz="900" spc="-85" dirty="0">
                <a:solidFill>
                  <a:srgbClr val="AF1D10"/>
                </a:solidFill>
                <a:latin typeface="Arial"/>
                <a:cs typeface="Arial"/>
              </a:rPr>
              <a:t> </a:t>
            </a:r>
            <a:r>
              <a:rPr sz="900" spc="-80" dirty="0">
                <a:solidFill>
                  <a:srgbClr val="AF1D10"/>
                </a:solidFill>
                <a:latin typeface="Arial"/>
                <a:cs typeface="Arial"/>
              </a:rPr>
              <a:t>:</a:t>
            </a:r>
            <a:r>
              <a:rPr sz="900" spc="-95" dirty="0">
                <a:solidFill>
                  <a:srgbClr val="AF1D10"/>
                </a:solidFill>
                <a:latin typeface="Arial"/>
                <a:cs typeface="Arial"/>
              </a:rPr>
              <a:t> </a:t>
            </a:r>
            <a:r>
              <a:rPr lang="fr-CH" sz="900" spc="-110" dirty="0">
                <a:solidFill>
                  <a:srgbClr val="1A214E"/>
                </a:solidFill>
                <a:latin typeface="Arial"/>
                <a:cs typeface="Arial"/>
              </a:rPr>
              <a:t>+41</a:t>
            </a:r>
            <a:r>
              <a:rPr lang="fr-CH" sz="900" spc="-90" dirty="0">
                <a:solidFill>
                  <a:srgbClr val="1A214E"/>
                </a:solidFill>
                <a:latin typeface="Arial"/>
                <a:cs typeface="Arial"/>
              </a:rPr>
              <a:t> </a:t>
            </a:r>
            <a:r>
              <a:rPr lang="fr-CH" sz="900" spc="5" dirty="0">
                <a:solidFill>
                  <a:srgbClr val="1A214E"/>
                </a:solidFill>
                <a:latin typeface="Arial"/>
                <a:cs typeface="Arial"/>
              </a:rPr>
              <a:t>79</a:t>
            </a:r>
            <a:r>
              <a:rPr lang="fr-CH" sz="900" spc="-85" dirty="0">
                <a:solidFill>
                  <a:srgbClr val="1A214E"/>
                </a:solidFill>
                <a:latin typeface="Arial"/>
                <a:cs typeface="Arial"/>
              </a:rPr>
              <a:t> </a:t>
            </a:r>
            <a:r>
              <a:rPr lang="fr-CH" sz="900" spc="20" dirty="0">
                <a:solidFill>
                  <a:srgbClr val="1A214E"/>
                </a:solidFill>
                <a:latin typeface="Arial"/>
                <a:cs typeface="Arial"/>
              </a:rPr>
              <a:t>365 90 79</a:t>
            </a:r>
            <a:r>
              <a:rPr lang="fr-CH" sz="900" spc="-15" dirty="0">
                <a:solidFill>
                  <a:srgbClr val="AF1D10"/>
                </a:solidFill>
                <a:latin typeface="Arial"/>
                <a:cs typeface="Arial"/>
              </a:rPr>
              <a:t>Email</a:t>
            </a:r>
            <a:r>
              <a:rPr lang="fr-CH" sz="900" spc="-85" dirty="0">
                <a:solidFill>
                  <a:srgbClr val="AF1D10"/>
                </a:solidFill>
                <a:latin typeface="Arial"/>
                <a:cs typeface="Arial"/>
              </a:rPr>
              <a:t> </a:t>
            </a:r>
            <a:r>
              <a:rPr lang="fr-CH" sz="900" spc="-80" dirty="0">
                <a:solidFill>
                  <a:srgbClr val="AF1D10"/>
                </a:solidFill>
                <a:latin typeface="Arial"/>
                <a:cs typeface="Arial"/>
              </a:rPr>
              <a:t>:</a:t>
            </a:r>
            <a:r>
              <a:rPr lang="fr-CH" sz="900" spc="-90" dirty="0">
                <a:solidFill>
                  <a:srgbClr val="AF1D10"/>
                </a:solidFill>
                <a:latin typeface="Arial"/>
                <a:cs typeface="Arial"/>
              </a:rPr>
              <a:t> </a:t>
            </a:r>
            <a:r>
              <a:rPr lang="fr-CH" sz="900" spc="-5" dirty="0">
                <a:solidFill>
                  <a:srgbClr val="1A214E"/>
                </a:solidFill>
                <a:latin typeface="Arial"/>
                <a:cs typeface="Arial"/>
                <a:hlinkClick r:id="rId2"/>
              </a:rPr>
              <a:t>info@editionseauxtroubles.com</a:t>
            </a:r>
            <a:r>
              <a:rPr lang="fr-CH" sz="900" spc="-90" dirty="0">
                <a:solidFill>
                  <a:srgbClr val="1A214E"/>
                </a:solidFill>
                <a:latin typeface="Arial"/>
                <a:cs typeface="Arial"/>
                <a:hlinkClick r:id="rId2"/>
              </a:rPr>
              <a:t> </a:t>
            </a:r>
            <a:r>
              <a:rPr lang="fr-CH" sz="900" spc="15" dirty="0">
                <a:solidFill>
                  <a:srgbClr val="1A214E"/>
                </a:solidFill>
                <a:latin typeface="Arial"/>
                <a:cs typeface="Arial"/>
              </a:rPr>
              <a:t>-</a:t>
            </a:r>
            <a:r>
              <a:rPr lang="fr-CH" sz="900" spc="-95" dirty="0">
                <a:solidFill>
                  <a:srgbClr val="1A214E"/>
                </a:solidFill>
                <a:latin typeface="Arial"/>
                <a:cs typeface="Arial"/>
              </a:rPr>
              <a:t> </a:t>
            </a:r>
            <a:r>
              <a:rPr lang="fr-CH" sz="900" spc="-10" dirty="0">
                <a:solidFill>
                  <a:srgbClr val="1A214E"/>
                </a:solidFill>
                <a:latin typeface="Arial"/>
                <a:cs typeface="Arial"/>
                <a:hlinkClick r:id="rId3"/>
              </a:rPr>
              <a:t>www.editionseauxtroubles.com</a:t>
            </a:r>
            <a:endParaRPr sz="900" dirty="0">
              <a:latin typeface="Arial"/>
              <a:cs typeface="Arial"/>
            </a:endParaRPr>
          </a:p>
        </p:txBody>
      </p:sp>
      <p:sp>
        <p:nvSpPr>
          <p:cNvPr id="8" name="ZoneTexte 7">
            <a:extLst>
              <a:ext uri="{FF2B5EF4-FFF2-40B4-BE49-F238E27FC236}">
                <a16:creationId xmlns:a16="http://schemas.microsoft.com/office/drawing/2014/main" id="{80BE3117-55E9-4D45-99E7-EEEF42CEDC99}"/>
              </a:ext>
            </a:extLst>
          </p:cNvPr>
          <p:cNvSpPr txBox="1"/>
          <p:nvPr/>
        </p:nvSpPr>
        <p:spPr>
          <a:xfrm>
            <a:off x="3725310" y="3243997"/>
            <a:ext cx="6303802" cy="4001095"/>
          </a:xfrm>
          <a:prstGeom prst="rect">
            <a:avLst/>
          </a:prstGeom>
          <a:noFill/>
        </p:spPr>
        <p:txBody>
          <a:bodyPr wrap="square" rtlCol="0">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Les Légion </a:t>
            </a:r>
            <a:r>
              <a:rPr lang="en-US" sz="1400" b="1" dirty="0" err="1">
                <a:solidFill>
                  <a:schemeClr val="tx2">
                    <a:lumMod val="75000"/>
                  </a:schemeClr>
                </a:solidFill>
                <a:latin typeface="Arial" panose="020B0604020202020204" pitchFamily="34" charset="0"/>
                <a:cs typeface="Arial" panose="020B0604020202020204" pitchFamily="34" charset="0"/>
              </a:rPr>
              <a:t>d’Hadès</a:t>
            </a:r>
            <a:r>
              <a:rPr lang="en-US" sz="1400" b="1" dirty="0">
                <a:solidFill>
                  <a:schemeClr val="tx2">
                    <a:lumMod val="75000"/>
                  </a:schemeClr>
                </a:solidFill>
                <a:latin typeface="Arial" panose="020B0604020202020204" pitchFamily="34" charset="0"/>
                <a:cs typeface="Arial" panose="020B0604020202020204" pitchFamily="34" charset="0"/>
              </a:rPr>
              <a:t>, Le </a:t>
            </a:r>
            <a:r>
              <a:rPr lang="en-US" sz="1400" b="1" dirty="0" err="1">
                <a:solidFill>
                  <a:schemeClr val="tx2">
                    <a:lumMod val="75000"/>
                  </a:schemeClr>
                </a:solidFill>
                <a:latin typeface="Arial" panose="020B0604020202020204" pitchFamily="34" charset="0"/>
                <a:cs typeface="Arial" panose="020B0604020202020204" pitchFamily="34" charset="0"/>
              </a:rPr>
              <a:t>réveil</a:t>
            </a:r>
            <a:r>
              <a:rPr lang="en-US" sz="1400" b="1" dirty="0">
                <a:solidFill>
                  <a:schemeClr val="tx2">
                    <a:lumMod val="75000"/>
                  </a:schemeClr>
                </a:solidFill>
                <a:latin typeface="Arial" panose="020B0604020202020204" pitchFamily="34" charset="0"/>
                <a:cs typeface="Arial" panose="020B0604020202020204" pitchFamily="34" charset="0"/>
              </a:rPr>
              <a:t> (The Legion of Hades, the awakening ) 2019</a:t>
            </a:r>
          </a:p>
          <a:p>
            <a:endParaRPr lang="en-US" sz="1400" b="1" dirty="0">
              <a:solidFill>
                <a:schemeClr val="tx2">
                  <a:lumMod val="75000"/>
                </a:schemeClr>
              </a:solidFill>
              <a:latin typeface="Arial" panose="020B0604020202020204" pitchFamily="34" charset="0"/>
              <a:cs typeface="Arial" panose="020B0604020202020204" pitchFamily="34" charset="0"/>
            </a:endParaRPr>
          </a:p>
          <a:p>
            <a:r>
              <a:rPr lang="en-US" sz="1200" dirty="0">
                <a:solidFill>
                  <a:schemeClr val="tx2">
                    <a:lumMod val="75000"/>
                  </a:schemeClr>
                </a:solidFill>
                <a:latin typeface="Arial" panose="020B0604020202020204" pitchFamily="34" charset="0"/>
                <a:cs typeface="Arial" panose="020B0604020202020204" pitchFamily="34" charset="0"/>
              </a:rPr>
              <a:t>An absolutely addictive new saga, strange and odious crimes are perpetrated in our time in the dark streets of Athens. Who are they? Why? At the same time the reader will travel back in time with the characters, to Ancient Greece, the time of the pantheon of the Gods. An immersion in an unknown world, meeting sects, demons, chimeras and legionnaires of evil. A first volume that will enslave and bewitch the reader and will make him eager to know the rest of the destiny of each of the characters. Welcome to the world of Hades, god of darkness.</a:t>
            </a:r>
          </a:p>
          <a:p>
            <a:endParaRPr lang="en-US" sz="1200" dirty="0">
              <a:solidFill>
                <a:schemeClr val="tx2">
                  <a:lumMod val="75000"/>
                </a:schemeClr>
              </a:solidFill>
              <a:latin typeface="Arial" panose="020B0604020202020204" pitchFamily="34" charset="0"/>
              <a:cs typeface="Arial" panose="020B0604020202020204" pitchFamily="34" charset="0"/>
            </a:endParaRPr>
          </a:p>
          <a:p>
            <a:r>
              <a:rPr lang="en-US" sz="1200" dirty="0">
                <a:solidFill>
                  <a:schemeClr val="tx2">
                    <a:lumMod val="75000"/>
                  </a:schemeClr>
                </a:solidFill>
                <a:latin typeface="Arial" panose="020B0604020202020204" pitchFamily="34" charset="0"/>
                <a:cs typeface="Arial" panose="020B0604020202020204" pitchFamily="34" charset="0"/>
              </a:rPr>
              <a:t>Athens. A famous archaeologist is murdered. The sect of Hades worshippers awaits the return of the Legionary. Is it a man, a beast, a demon? Students of the Erasmus device, keen on ancient history, are ready to go back in time to prevent the world from falling into chaos. Between past and present, choices will have to be made. The </a:t>
            </a:r>
            <a:r>
              <a:rPr lang="en-US" sz="1200" dirty="0" err="1">
                <a:solidFill>
                  <a:schemeClr val="tx2">
                    <a:lumMod val="75000"/>
                  </a:schemeClr>
                </a:solidFill>
                <a:latin typeface="Arial" panose="020B0604020202020204" pitchFamily="34" charset="0"/>
                <a:cs typeface="Arial" panose="020B0604020202020204" pitchFamily="34" charset="0"/>
              </a:rPr>
              <a:t>Tmima</a:t>
            </a:r>
            <a:r>
              <a:rPr lang="en-US" sz="1200" dirty="0">
                <a:solidFill>
                  <a:schemeClr val="tx2">
                    <a:lumMod val="75000"/>
                  </a:schemeClr>
                </a:solidFill>
                <a:latin typeface="Arial" panose="020B0604020202020204" pitchFamily="34" charset="0"/>
                <a:cs typeface="Arial" panose="020B0604020202020204" pitchFamily="34" charset="0"/>
              </a:rPr>
              <a:t> team, guided by </a:t>
            </a:r>
            <a:r>
              <a:rPr lang="en-US" sz="1200" dirty="0" err="1">
                <a:solidFill>
                  <a:schemeClr val="tx2">
                    <a:lumMod val="75000"/>
                  </a:schemeClr>
                </a:solidFill>
                <a:latin typeface="Arial" panose="020B0604020202020204" pitchFamily="34" charset="0"/>
                <a:cs typeface="Arial" panose="020B0604020202020204" pitchFamily="34" charset="0"/>
              </a:rPr>
              <a:t>Manolis</a:t>
            </a:r>
            <a:r>
              <a:rPr lang="en-US" sz="1200" dirty="0">
                <a:solidFill>
                  <a:schemeClr val="tx2">
                    <a:lumMod val="75000"/>
                  </a:schemeClr>
                </a:solidFill>
                <a:latin typeface="Arial" panose="020B0604020202020204" pitchFamily="34" charset="0"/>
                <a:cs typeface="Arial" panose="020B0604020202020204" pitchFamily="34" charset="0"/>
              </a:rPr>
              <a:t> </a:t>
            </a:r>
            <a:r>
              <a:rPr lang="en-US" sz="1200" dirty="0" err="1">
                <a:solidFill>
                  <a:schemeClr val="tx2">
                    <a:lumMod val="75000"/>
                  </a:schemeClr>
                </a:solidFill>
                <a:latin typeface="Arial" panose="020B0604020202020204" pitchFamily="34" charset="0"/>
                <a:cs typeface="Arial" panose="020B0604020202020204" pitchFamily="34" charset="0"/>
              </a:rPr>
              <a:t>Niagas</a:t>
            </a:r>
            <a:r>
              <a:rPr lang="en-US" sz="1200" dirty="0">
                <a:solidFill>
                  <a:schemeClr val="tx2">
                    <a:lumMod val="75000"/>
                  </a:schemeClr>
                </a:solidFill>
                <a:latin typeface="Arial" panose="020B0604020202020204" pitchFamily="34" charset="0"/>
                <a:cs typeface="Arial" panose="020B0604020202020204" pitchFamily="34" charset="0"/>
              </a:rPr>
              <a:t>, will learn this. Just like Milos, the victim's son, or </a:t>
            </a:r>
            <a:r>
              <a:rPr lang="en-US" sz="1200" dirty="0" err="1">
                <a:solidFill>
                  <a:schemeClr val="tx2">
                    <a:lumMod val="75000"/>
                  </a:schemeClr>
                </a:solidFill>
                <a:latin typeface="Arial" panose="020B0604020202020204" pitchFamily="34" charset="0"/>
                <a:cs typeface="Arial" panose="020B0604020202020204" pitchFamily="34" charset="0"/>
              </a:rPr>
              <a:t>Alexos</a:t>
            </a:r>
            <a:r>
              <a:rPr lang="en-US" sz="1200" dirty="0">
                <a:solidFill>
                  <a:schemeClr val="tx2">
                    <a:lumMod val="75000"/>
                  </a:schemeClr>
                </a:solidFill>
                <a:latin typeface="Arial" panose="020B0604020202020204" pitchFamily="34" charset="0"/>
                <a:cs typeface="Arial" panose="020B0604020202020204" pitchFamily="34" charset="0"/>
              </a:rPr>
              <a:t>, the young protégé of Pericles.</a:t>
            </a:r>
          </a:p>
          <a:p>
            <a:r>
              <a:rPr lang="en-US" sz="1200" b="1" dirty="0">
                <a:solidFill>
                  <a:schemeClr val="tx2">
                    <a:lumMod val="75000"/>
                  </a:schemeClr>
                </a:solidFill>
                <a:latin typeface="Arial" panose="020B0604020202020204" pitchFamily="34" charset="0"/>
                <a:cs typeface="Arial" panose="020B0604020202020204" pitchFamily="34" charset="0"/>
              </a:rPr>
              <a:t>works to be published by EAUX TROUBLES: </a:t>
            </a:r>
          </a:p>
          <a:p>
            <a:r>
              <a:rPr lang="en-US" sz="1200" dirty="0">
                <a:solidFill>
                  <a:schemeClr val="tx2">
                    <a:lumMod val="75000"/>
                  </a:schemeClr>
                </a:solidFill>
                <a:latin typeface="Arial" panose="020B0604020202020204" pitchFamily="34" charset="0"/>
                <a:cs typeface="Arial" panose="020B0604020202020204" pitchFamily="34" charset="0"/>
              </a:rPr>
              <a:t>The Legions of Hades, Aurelia. February 2021</a:t>
            </a:r>
          </a:p>
          <a:p>
            <a:endParaRPr lang="en-US" sz="1000" b="1" dirty="0">
              <a:solidFill>
                <a:schemeClr val="tx2">
                  <a:lumMod val="75000"/>
                </a:schemeClr>
              </a:solidFill>
              <a:latin typeface="Arial" panose="020B0604020202020204" pitchFamily="34" charset="0"/>
              <a:cs typeface="Arial" panose="020B0604020202020204" pitchFamily="34" charset="0"/>
            </a:endParaRPr>
          </a:p>
          <a:p>
            <a:endParaRPr lang="fr-CH" sz="1000" dirty="0">
              <a:solidFill>
                <a:schemeClr val="tx2">
                  <a:lumMod val="75000"/>
                </a:schemeClr>
              </a:solidFill>
              <a:latin typeface="Arial" panose="020B0604020202020204" pitchFamily="34" charset="0"/>
              <a:cs typeface="Arial" panose="020B0604020202020204" pitchFamily="34" charset="0"/>
            </a:endParaRPr>
          </a:p>
        </p:txBody>
      </p:sp>
      <p:pic>
        <p:nvPicPr>
          <p:cNvPr id="9" name="Espace réservé du contenu 4">
            <a:extLst>
              <a:ext uri="{FF2B5EF4-FFF2-40B4-BE49-F238E27FC236}">
                <a16:creationId xmlns:a16="http://schemas.microsoft.com/office/drawing/2014/main" id="{B42C371D-FC90-4C39-829F-1EF694DBE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934" y="609802"/>
            <a:ext cx="2013587" cy="2892243"/>
          </a:xfrm>
          <a:prstGeom prst="rect">
            <a:avLst/>
          </a:prstGeom>
        </p:spPr>
      </p:pic>
      <p:pic>
        <p:nvPicPr>
          <p:cNvPr id="10" name="Image 9" descr="Une image contenant texte, livre, signe&#10;&#10;Description générée automatiquement">
            <a:extLst>
              <a:ext uri="{FF2B5EF4-FFF2-40B4-BE49-F238E27FC236}">
                <a16:creationId xmlns:a16="http://schemas.microsoft.com/office/drawing/2014/main" id="{BC9B118E-D5B0-4366-BF81-8672A27782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560" y="3605769"/>
            <a:ext cx="2114550" cy="3277553"/>
          </a:xfrm>
          <a:prstGeom prst="rect">
            <a:avLst/>
          </a:prstGeom>
        </p:spPr>
      </p:pic>
    </p:spTree>
    <p:extLst>
      <p:ext uri="{BB962C8B-B14F-4D97-AF65-F5344CB8AC3E}">
        <p14:creationId xmlns:p14="http://schemas.microsoft.com/office/powerpoint/2010/main" val="30430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7298" y="488942"/>
            <a:ext cx="5084601" cy="895117"/>
          </a:xfrm>
          <a:prstGeom prst="rect">
            <a:avLst/>
          </a:prstGeom>
        </p:spPr>
        <p:txBody>
          <a:bodyPr vert="horz" wrap="square" lIns="0" tIns="50800" rIns="0" bIns="0" rtlCol="0">
            <a:spAutoFit/>
          </a:bodyPr>
          <a:lstStyle/>
          <a:p>
            <a:pPr marL="12700">
              <a:lnSpc>
                <a:spcPct val="100000"/>
              </a:lnSpc>
              <a:spcBef>
                <a:spcPts val="400"/>
              </a:spcBef>
            </a:pPr>
            <a:r>
              <a:rPr lang="fr-CH" sz="3800" dirty="0" err="1"/>
              <a:t>Foreign</a:t>
            </a:r>
            <a:r>
              <a:rPr lang="fr-CH" sz="3800" dirty="0"/>
              <a:t> </a:t>
            </a:r>
            <a:r>
              <a:rPr lang="fr-CH" sz="3800" dirty="0" err="1"/>
              <a:t>Rights</a:t>
            </a:r>
            <a:endParaRPr sz="3800" dirty="0"/>
          </a:p>
          <a:p>
            <a:pPr marL="12700">
              <a:lnSpc>
                <a:spcPct val="100000"/>
              </a:lnSpc>
              <a:spcBef>
                <a:spcPts val="125"/>
              </a:spcBef>
            </a:pPr>
            <a:r>
              <a:rPr lang="fr-CH" sz="1600" b="1" spc="-40" dirty="0"/>
              <a:t>23 février 2021</a:t>
            </a:r>
            <a:endParaRPr sz="1600" dirty="0">
              <a:latin typeface="Arial"/>
              <a:cs typeface="Arial"/>
            </a:endParaRPr>
          </a:p>
        </p:txBody>
      </p:sp>
      <p:sp>
        <p:nvSpPr>
          <p:cNvPr id="3" name="object 3"/>
          <p:cNvSpPr txBox="1"/>
          <p:nvPr/>
        </p:nvSpPr>
        <p:spPr>
          <a:xfrm>
            <a:off x="3809286" y="1498794"/>
            <a:ext cx="6219825" cy="1279838"/>
          </a:xfrm>
          <a:prstGeom prst="rect">
            <a:avLst/>
          </a:prstGeom>
        </p:spPr>
        <p:txBody>
          <a:bodyPr vert="horz" wrap="square" lIns="0" tIns="12700" rIns="0" bIns="0" rtlCol="0">
            <a:spAutoFit/>
          </a:bodyPr>
          <a:lstStyle/>
          <a:p>
            <a:pPr marL="12700" algn="just">
              <a:lnSpc>
                <a:spcPct val="100000"/>
              </a:lnSpc>
            </a:pPr>
            <a:r>
              <a:rPr lang="fr-CH" sz="1900" b="1" spc="-5" dirty="0">
                <a:solidFill>
                  <a:schemeClr val="tx2">
                    <a:lumMod val="75000"/>
                  </a:schemeClr>
                </a:solidFill>
                <a:latin typeface="Arial"/>
                <a:cs typeface="Arial"/>
              </a:rPr>
              <a:t>SACHA ERBEL</a:t>
            </a:r>
            <a:endParaRPr sz="1900" dirty="0">
              <a:solidFill>
                <a:schemeClr val="tx2">
                  <a:lumMod val="75000"/>
                </a:schemeClr>
              </a:solidFill>
              <a:latin typeface="Arial"/>
              <a:cs typeface="Arial"/>
            </a:endParaRPr>
          </a:p>
          <a:p>
            <a:pPr marL="12700" marR="6985" algn="just">
              <a:lnSpc>
                <a:spcPct val="100000"/>
              </a:lnSpc>
              <a:spcBef>
                <a:spcPts val="390"/>
              </a:spcBef>
            </a:pPr>
            <a:r>
              <a:rPr lang="en-US" sz="1200" spc="-20" dirty="0">
                <a:solidFill>
                  <a:schemeClr val="tx2">
                    <a:lumMod val="75000"/>
                  </a:schemeClr>
                </a:solidFill>
                <a:latin typeface="Arial"/>
                <a:cs typeface="Arial"/>
              </a:rPr>
              <a:t>Sacha </a:t>
            </a:r>
            <a:r>
              <a:rPr lang="en-US" sz="1200" spc="-20" dirty="0" err="1">
                <a:solidFill>
                  <a:schemeClr val="tx2">
                    <a:lumMod val="75000"/>
                  </a:schemeClr>
                </a:solidFill>
                <a:latin typeface="Arial"/>
                <a:cs typeface="Arial"/>
              </a:rPr>
              <a:t>Erbel</a:t>
            </a:r>
            <a:r>
              <a:rPr lang="en-US" sz="1200" spc="-20" dirty="0">
                <a:solidFill>
                  <a:schemeClr val="tx2">
                    <a:lumMod val="75000"/>
                  </a:schemeClr>
                </a:solidFill>
                <a:latin typeface="Arial"/>
                <a:cs typeface="Arial"/>
              </a:rPr>
              <a:t> has been a police officer for 25 years. She has been working for 16 years at the SDLP (Protection Service) where she ensures the close protection of political and civil personalities. Passionate about the study of the behavior of serial criminals for many years, she resumed her studies in parallel with her work and obtained a degree in Applied Criminology at the Mental Expertise of the René Descartes Faculty of Medicine in Paris, in January 2016.</a:t>
            </a:r>
            <a:endParaRPr sz="1200" dirty="0">
              <a:solidFill>
                <a:schemeClr val="tx2">
                  <a:lumMod val="75000"/>
                </a:schemeClr>
              </a:solidFill>
              <a:latin typeface="Arial"/>
              <a:cs typeface="Arial"/>
            </a:endParaRPr>
          </a:p>
        </p:txBody>
      </p:sp>
      <p:sp>
        <p:nvSpPr>
          <p:cNvPr id="5" name="object 5"/>
          <p:cNvSpPr txBox="1"/>
          <p:nvPr/>
        </p:nvSpPr>
        <p:spPr>
          <a:xfrm>
            <a:off x="709295" y="7027169"/>
            <a:ext cx="9274810" cy="140423"/>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1A214E"/>
                </a:solidFill>
                <a:latin typeface="Arial"/>
                <a:cs typeface="Arial"/>
              </a:rPr>
              <a:t>EAUX</a:t>
            </a:r>
            <a:r>
              <a:rPr sz="900" spc="-90" dirty="0">
                <a:solidFill>
                  <a:srgbClr val="1A214E"/>
                </a:solidFill>
                <a:latin typeface="Arial"/>
                <a:cs typeface="Arial"/>
              </a:rPr>
              <a:t> </a:t>
            </a:r>
            <a:r>
              <a:rPr sz="900" spc="-30" dirty="0">
                <a:solidFill>
                  <a:srgbClr val="1A214E"/>
                </a:solidFill>
                <a:latin typeface="Arial"/>
                <a:cs typeface="Arial"/>
              </a:rPr>
              <a:t>TROUBLES</a:t>
            </a:r>
            <a:r>
              <a:rPr sz="900" spc="-90" dirty="0">
                <a:solidFill>
                  <a:srgbClr val="1A214E"/>
                </a:solidFill>
                <a:latin typeface="Arial"/>
                <a:cs typeface="Arial"/>
              </a:rPr>
              <a:t> </a:t>
            </a:r>
            <a:r>
              <a:rPr sz="900" spc="15" dirty="0">
                <a:solidFill>
                  <a:srgbClr val="1A214E"/>
                </a:solidFill>
                <a:latin typeface="Arial"/>
                <a:cs typeface="Arial"/>
              </a:rPr>
              <a:t>publishing</a:t>
            </a:r>
            <a:r>
              <a:rPr sz="900" spc="-90" dirty="0">
                <a:solidFill>
                  <a:srgbClr val="1A214E"/>
                </a:solidFill>
                <a:latin typeface="Arial"/>
                <a:cs typeface="Arial"/>
              </a:rPr>
              <a:t> </a:t>
            </a:r>
            <a:r>
              <a:rPr sz="900" spc="5" dirty="0">
                <a:solidFill>
                  <a:srgbClr val="1A214E"/>
                </a:solidFill>
                <a:latin typeface="Arial"/>
                <a:cs typeface="Arial"/>
              </a:rPr>
              <a:t>-</a:t>
            </a:r>
            <a:r>
              <a:rPr sz="900" spc="-114" dirty="0">
                <a:solidFill>
                  <a:srgbClr val="1A214E"/>
                </a:solidFill>
                <a:latin typeface="Arial"/>
                <a:cs typeface="Arial"/>
              </a:rPr>
              <a:t> </a:t>
            </a:r>
            <a:r>
              <a:rPr sz="900" spc="-5" dirty="0">
                <a:solidFill>
                  <a:srgbClr val="1A214E"/>
                </a:solidFill>
                <a:latin typeface="Arial"/>
                <a:cs typeface="Arial"/>
              </a:rPr>
              <a:t>Chemin</a:t>
            </a:r>
            <a:r>
              <a:rPr sz="900" spc="-90" dirty="0">
                <a:solidFill>
                  <a:srgbClr val="1A214E"/>
                </a:solidFill>
                <a:latin typeface="Arial"/>
                <a:cs typeface="Arial"/>
              </a:rPr>
              <a:t> </a:t>
            </a:r>
            <a:r>
              <a:rPr sz="900" spc="-5" dirty="0">
                <a:solidFill>
                  <a:srgbClr val="1A214E"/>
                </a:solidFill>
                <a:latin typeface="Arial"/>
                <a:cs typeface="Arial"/>
              </a:rPr>
              <a:t>des</a:t>
            </a:r>
            <a:r>
              <a:rPr sz="900" spc="-90" dirty="0">
                <a:solidFill>
                  <a:srgbClr val="1A214E"/>
                </a:solidFill>
                <a:latin typeface="Arial"/>
                <a:cs typeface="Arial"/>
              </a:rPr>
              <a:t> </a:t>
            </a:r>
            <a:r>
              <a:rPr sz="900" spc="-15" dirty="0">
                <a:solidFill>
                  <a:srgbClr val="1A214E"/>
                </a:solidFill>
                <a:latin typeface="Arial"/>
                <a:cs typeface="Arial"/>
              </a:rPr>
              <a:t>Écureuils</a:t>
            </a:r>
            <a:r>
              <a:rPr sz="900" spc="-95" dirty="0">
                <a:solidFill>
                  <a:srgbClr val="1A214E"/>
                </a:solidFill>
                <a:latin typeface="Arial"/>
                <a:cs typeface="Arial"/>
              </a:rPr>
              <a:t> </a:t>
            </a:r>
            <a:r>
              <a:rPr sz="900" spc="-5" dirty="0">
                <a:solidFill>
                  <a:srgbClr val="1A214E"/>
                </a:solidFill>
                <a:latin typeface="Arial"/>
                <a:cs typeface="Arial"/>
              </a:rPr>
              <a:t>7</a:t>
            </a:r>
            <a:r>
              <a:rPr sz="900" spc="-95" dirty="0">
                <a:solidFill>
                  <a:srgbClr val="1A214E"/>
                </a:solidFill>
                <a:latin typeface="Arial"/>
                <a:cs typeface="Arial"/>
              </a:rPr>
              <a:t> </a:t>
            </a:r>
            <a:r>
              <a:rPr sz="900" dirty="0">
                <a:solidFill>
                  <a:srgbClr val="1A214E"/>
                </a:solidFill>
                <a:latin typeface="Arial"/>
                <a:cs typeface="Arial"/>
              </a:rPr>
              <a:t>CH-1009</a:t>
            </a:r>
            <a:r>
              <a:rPr sz="900" spc="-90" dirty="0">
                <a:solidFill>
                  <a:srgbClr val="1A214E"/>
                </a:solidFill>
                <a:latin typeface="Arial"/>
                <a:cs typeface="Arial"/>
              </a:rPr>
              <a:t> </a:t>
            </a:r>
            <a:r>
              <a:rPr sz="900" spc="-50" dirty="0">
                <a:solidFill>
                  <a:srgbClr val="1A214E"/>
                </a:solidFill>
                <a:latin typeface="Arial"/>
                <a:cs typeface="Arial"/>
              </a:rPr>
              <a:t>PULLY</a:t>
            </a:r>
            <a:r>
              <a:rPr sz="900" spc="-95" dirty="0">
                <a:solidFill>
                  <a:srgbClr val="1A214E"/>
                </a:solidFill>
                <a:latin typeface="Arial"/>
                <a:cs typeface="Arial"/>
              </a:rPr>
              <a:t> </a:t>
            </a:r>
            <a:r>
              <a:rPr sz="900" spc="15" dirty="0">
                <a:solidFill>
                  <a:srgbClr val="1A214E"/>
                </a:solidFill>
                <a:latin typeface="Arial"/>
                <a:cs typeface="Arial"/>
              </a:rPr>
              <a:t>-</a:t>
            </a:r>
            <a:r>
              <a:rPr sz="900" spc="-85" dirty="0">
                <a:solidFill>
                  <a:srgbClr val="1A214E"/>
                </a:solidFill>
                <a:latin typeface="Arial"/>
                <a:cs typeface="Arial"/>
              </a:rPr>
              <a:t> </a:t>
            </a:r>
            <a:r>
              <a:rPr sz="900" spc="-55" dirty="0">
                <a:solidFill>
                  <a:srgbClr val="AF1D10"/>
                </a:solidFill>
                <a:latin typeface="Arial"/>
                <a:cs typeface="Arial"/>
              </a:rPr>
              <a:t>Tel</a:t>
            </a:r>
            <a:r>
              <a:rPr sz="900" spc="-85" dirty="0">
                <a:solidFill>
                  <a:srgbClr val="AF1D10"/>
                </a:solidFill>
                <a:latin typeface="Arial"/>
                <a:cs typeface="Arial"/>
              </a:rPr>
              <a:t> </a:t>
            </a:r>
            <a:r>
              <a:rPr sz="900" spc="-80" dirty="0">
                <a:solidFill>
                  <a:srgbClr val="AF1D10"/>
                </a:solidFill>
                <a:latin typeface="Arial"/>
                <a:cs typeface="Arial"/>
              </a:rPr>
              <a:t>:</a:t>
            </a:r>
            <a:r>
              <a:rPr sz="900" spc="-95" dirty="0">
                <a:solidFill>
                  <a:srgbClr val="AF1D10"/>
                </a:solidFill>
                <a:latin typeface="Arial"/>
                <a:cs typeface="Arial"/>
              </a:rPr>
              <a:t> </a:t>
            </a:r>
            <a:r>
              <a:rPr lang="fr-CH" sz="900" spc="-110" dirty="0">
                <a:solidFill>
                  <a:srgbClr val="1A214E"/>
                </a:solidFill>
                <a:latin typeface="Arial"/>
                <a:cs typeface="Arial"/>
              </a:rPr>
              <a:t>+41</a:t>
            </a:r>
            <a:r>
              <a:rPr lang="fr-CH" sz="900" spc="-90" dirty="0">
                <a:solidFill>
                  <a:srgbClr val="1A214E"/>
                </a:solidFill>
                <a:latin typeface="Arial"/>
                <a:cs typeface="Arial"/>
              </a:rPr>
              <a:t> </a:t>
            </a:r>
            <a:r>
              <a:rPr lang="fr-CH" sz="900" spc="5" dirty="0">
                <a:solidFill>
                  <a:srgbClr val="1A214E"/>
                </a:solidFill>
                <a:latin typeface="Arial"/>
                <a:cs typeface="Arial"/>
              </a:rPr>
              <a:t>79</a:t>
            </a:r>
            <a:r>
              <a:rPr lang="fr-CH" sz="900" spc="-85" dirty="0">
                <a:solidFill>
                  <a:srgbClr val="1A214E"/>
                </a:solidFill>
                <a:latin typeface="Arial"/>
                <a:cs typeface="Arial"/>
              </a:rPr>
              <a:t> </a:t>
            </a:r>
            <a:r>
              <a:rPr lang="fr-CH" sz="900" spc="20" dirty="0">
                <a:solidFill>
                  <a:srgbClr val="1A214E"/>
                </a:solidFill>
                <a:latin typeface="Arial"/>
                <a:cs typeface="Arial"/>
              </a:rPr>
              <a:t>365 90 79</a:t>
            </a:r>
            <a:r>
              <a:rPr lang="fr-CH" sz="900" spc="-15" dirty="0">
                <a:solidFill>
                  <a:srgbClr val="AF1D10"/>
                </a:solidFill>
                <a:latin typeface="Arial"/>
                <a:cs typeface="Arial"/>
              </a:rPr>
              <a:t>Email</a:t>
            </a:r>
            <a:r>
              <a:rPr lang="fr-CH" sz="900" spc="-85" dirty="0">
                <a:solidFill>
                  <a:srgbClr val="AF1D10"/>
                </a:solidFill>
                <a:latin typeface="Arial"/>
                <a:cs typeface="Arial"/>
              </a:rPr>
              <a:t> </a:t>
            </a:r>
            <a:r>
              <a:rPr lang="fr-CH" sz="900" spc="-80" dirty="0">
                <a:solidFill>
                  <a:srgbClr val="AF1D10"/>
                </a:solidFill>
                <a:latin typeface="Arial"/>
                <a:cs typeface="Arial"/>
              </a:rPr>
              <a:t>:</a:t>
            </a:r>
            <a:r>
              <a:rPr lang="fr-CH" sz="900" spc="-90" dirty="0">
                <a:solidFill>
                  <a:srgbClr val="AF1D10"/>
                </a:solidFill>
                <a:latin typeface="Arial"/>
                <a:cs typeface="Arial"/>
              </a:rPr>
              <a:t> </a:t>
            </a:r>
            <a:r>
              <a:rPr lang="fr-CH" sz="900" spc="-5" dirty="0">
                <a:solidFill>
                  <a:srgbClr val="1A214E"/>
                </a:solidFill>
                <a:latin typeface="Arial"/>
                <a:cs typeface="Arial"/>
                <a:hlinkClick r:id="rId2"/>
              </a:rPr>
              <a:t>info@editionseauxtroubles.com</a:t>
            </a:r>
            <a:r>
              <a:rPr lang="fr-CH" sz="900" spc="-90" dirty="0">
                <a:solidFill>
                  <a:srgbClr val="1A214E"/>
                </a:solidFill>
                <a:latin typeface="Arial"/>
                <a:cs typeface="Arial"/>
                <a:hlinkClick r:id="rId2"/>
              </a:rPr>
              <a:t> </a:t>
            </a:r>
            <a:r>
              <a:rPr lang="fr-CH" sz="900" spc="15" dirty="0">
                <a:solidFill>
                  <a:srgbClr val="1A214E"/>
                </a:solidFill>
                <a:latin typeface="Arial"/>
                <a:cs typeface="Arial"/>
              </a:rPr>
              <a:t>-</a:t>
            </a:r>
            <a:r>
              <a:rPr lang="fr-CH" sz="900" spc="-95" dirty="0">
                <a:solidFill>
                  <a:srgbClr val="1A214E"/>
                </a:solidFill>
                <a:latin typeface="Arial"/>
                <a:cs typeface="Arial"/>
              </a:rPr>
              <a:t> </a:t>
            </a:r>
            <a:r>
              <a:rPr lang="fr-CH" sz="900" spc="-10" dirty="0">
                <a:solidFill>
                  <a:srgbClr val="1A214E"/>
                </a:solidFill>
                <a:latin typeface="Arial"/>
                <a:cs typeface="Arial"/>
                <a:hlinkClick r:id="rId3"/>
              </a:rPr>
              <a:t>www.editionseauxtroubles.com</a:t>
            </a:r>
            <a:endParaRPr sz="900" dirty="0">
              <a:latin typeface="Arial"/>
              <a:cs typeface="Arial"/>
            </a:endParaRPr>
          </a:p>
        </p:txBody>
      </p:sp>
      <p:sp>
        <p:nvSpPr>
          <p:cNvPr id="8" name="ZoneTexte 7">
            <a:extLst>
              <a:ext uri="{FF2B5EF4-FFF2-40B4-BE49-F238E27FC236}">
                <a16:creationId xmlns:a16="http://schemas.microsoft.com/office/drawing/2014/main" id="{80BE3117-55E9-4D45-99E7-EEEF42CEDC99}"/>
              </a:ext>
            </a:extLst>
          </p:cNvPr>
          <p:cNvSpPr txBox="1"/>
          <p:nvPr/>
        </p:nvSpPr>
        <p:spPr>
          <a:xfrm>
            <a:off x="3767298" y="2893367"/>
            <a:ext cx="6303802" cy="4185761"/>
          </a:xfrm>
          <a:prstGeom prst="rect">
            <a:avLst/>
          </a:prstGeom>
          <a:noFill/>
        </p:spPr>
        <p:txBody>
          <a:bodyPr wrap="square" rtlCol="0">
            <a:spAutoFit/>
          </a:bodyPr>
          <a:lstStyle/>
          <a:p>
            <a:r>
              <a:rPr lang="en-US" sz="1600" b="1" dirty="0" err="1">
                <a:solidFill>
                  <a:schemeClr val="tx2">
                    <a:lumMod val="75000"/>
                  </a:schemeClr>
                </a:solidFill>
                <a:latin typeface="Arial" panose="020B0604020202020204" pitchFamily="34" charset="0"/>
                <a:cs typeface="Arial" panose="020B0604020202020204" pitchFamily="34" charset="0"/>
              </a:rPr>
              <a:t>L’emprise</a:t>
            </a:r>
            <a:r>
              <a:rPr lang="en-US" sz="1600" b="1" dirty="0">
                <a:solidFill>
                  <a:schemeClr val="tx2">
                    <a:lumMod val="75000"/>
                  </a:schemeClr>
                </a:solidFill>
                <a:latin typeface="Arial" panose="020B0604020202020204" pitchFamily="34" charset="0"/>
                <a:cs typeface="Arial" panose="020B0604020202020204" pitchFamily="34" charset="0"/>
              </a:rPr>
              <a:t> des </a:t>
            </a:r>
            <a:r>
              <a:rPr lang="en-US" sz="1600" b="1" dirty="0" err="1">
                <a:solidFill>
                  <a:schemeClr val="tx2">
                    <a:lumMod val="75000"/>
                  </a:schemeClr>
                </a:solidFill>
                <a:latin typeface="Arial" panose="020B0604020202020204" pitchFamily="34" charset="0"/>
                <a:cs typeface="Arial" panose="020B0604020202020204" pitchFamily="34" charset="0"/>
              </a:rPr>
              <a:t>sens</a:t>
            </a:r>
            <a:r>
              <a:rPr lang="en-US" sz="1600" b="1" dirty="0">
                <a:solidFill>
                  <a:schemeClr val="tx2">
                    <a:lumMod val="75000"/>
                  </a:schemeClr>
                </a:solidFill>
                <a:latin typeface="Arial" panose="020B0604020202020204" pitchFamily="34" charset="0"/>
                <a:cs typeface="Arial" panose="020B0604020202020204" pitchFamily="34" charset="0"/>
              </a:rPr>
              <a:t> (The power of the senses) 2020</a:t>
            </a:r>
          </a:p>
          <a:p>
            <a:endParaRPr lang="en-US" sz="1100" dirty="0">
              <a:solidFill>
                <a:schemeClr val="tx2">
                  <a:lumMod val="75000"/>
                </a:schemeClr>
              </a:solidFill>
              <a:latin typeface="Arial" panose="020B0604020202020204" pitchFamily="34" charset="0"/>
              <a:cs typeface="Arial" panose="020B0604020202020204" pitchFamily="34" charset="0"/>
            </a:endParaRPr>
          </a:p>
          <a:p>
            <a:r>
              <a:rPr lang="en-US" sz="1200" dirty="0" err="1">
                <a:solidFill>
                  <a:schemeClr val="tx2">
                    <a:lumMod val="75000"/>
                  </a:schemeClr>
                </a:solidFill>
                <a:latin typeface="Arial" panose="020B0604020202020204" pitchFamily="34" charset="0"/>
                <a:cs typeface="Arial" panose="020B0604020202020204" pitchFamily="34" charset="0"/>
              </a:rPr>
              <a:t>L'emprise</a:t>
            </a:r>
            <a:r>
              <a:rPr lang="en-US" sz="1200" dirty="0">
                <a:solidFill>
                  <a:schemeClr val="tx2">
                    <a:lumMod val="75000"/>
                  </a:schemeClr>
                </a:solidFill>
                <a:latin typeface="Arial" panose="020B0604020202020204" pitchFamily="34" charset="0"/>
                <a:cs typeface="Arial" panose="020B0604020202020204" pitchFamily="34" charset="0"/>
              </a:rPr>
              <a:t> des </a:t>
            </a:r>
            <a:r>
              <a:rPr lang="en-US" sz="1200" dirty="0" err="1">
                <a:solidFill>
                  <a:schemeClr val="tx2">
                    <a:lumMod val="75000"/>
                  </a:schemeClr>
                </a:solidFill>
                <a:latin typeface="Arial" panose="020B0604020202020204" pitchFamily="34" charset="0"/>
                <a:cs typeface="Arial" panose="020B0604020202020204" pitchFamily="34" charset="0"/>
              </a:rPr>
              <a:t>sens</a:t>
            </a:r>
            <a:r>
              <a:rPr lang="en-US" sz="1200" dirty="0">
                <a:solidFill>
                  <a:schemeClr val="tx2">
                    <a:lumMod val="75000"/>
                  </a:schemeClr>
                </a:solidFill>
                <a:latin typeface="Arial" panose="020B0604020202020204" pitchFamily="34" charset="0"/>
                <a:cs typeface="Arial" panose="020B0604020202020204" pitchFamily="34" charset="0"/>
              </a:rPr>
              <a:t> is the first volume where we discover Talia's adventures. A thriller rooted in the voodoo cult of New Orleans. Serial crimes, domestic violence, the important thing is to go back to the origin of the evil that befell Talia. Between psychology, criminology and the supernatural, a trip to New Orleans is absolutely exotic.</a:t>
            </a:r>
          </a:p>
          <a:p>
            <a:endParaRPr lang="en-US" sz="1200" dirty="0">
              <a:solidFill>
                <a:schemeClr val="tx2">
                  <a:lumMod val="75000"/>
                </a:schemeClr>
              </a:solidFill>
              <a:latin typeface="Arial" panose="020B0604020202020204" pitchFamily="34" charset="0"/>
              <a:cs typeface="Arial" panose="020B0604020202020204" pitchFamily="34" charset="0"/>
            </a:endParaRPr>
          </a:p>
          <a:p>
            <a:r>
              <a:rPr lang="en-US" sz="1200" dirty="0">
                <a:solidFill>
                  <a:schemeClr val="tx2">
                    <a:lumMod val="75000"/>
                  </a:schemeClr>
                </a:solidFill>
                <a:latin typeface="Arial" panose="020B0604020202020204" pitchFamily="34" charset="0"/>
                <a:cs typeface="Arial" panose="020B0604020202020204" pitchFamily="34" charset="0"/>
              </a:rPr>
              <a:t>When Talia, in the midst of sentimental disillusionment, takes off for a dream vacation in New Orleans, she is far from imagining that her destiny awaits her </a:t>
            </a:r>
            <a:r>
              <a:rPr lang="en-US" sz="1200" dirty="0" err="1">
                <a:solidFill>
                  <a:schemeClr val="tx2">
                    <a:lumMod val="75000"/>
                  </a:schemeClr>
                </a:solidFill>
                <a:latin typeface="Arial" panose="020B0604020202020204" pitchFamily="34" charset="0"/>
                <a:cs typeface="Arial" panose="020B0604020202020204" pitchFamily="34" charset="0"/>
              </a:rPr>
              <a:t>there.The</a:t>
            </a:r>
            <a:r>
              <a:rPr lang="en-US" sz="1200" dirty="0">
                <a:solidFill>
                  <a:schemeClr val="tx2">
                    <a:lumMod val="75000"/>
                  </a:schemeClr>
                </a:solidFill>
                <a:latin typeface="Arial" panose="020B0604020202020204" pitchFamily="34" charset="0"/>
                <a:cs typeface="Arial" panose="020B0604020202020204" pitchFamily="34" charset="0"/>
              </a:rPr>
              <a:t> very next day, she finds herself mixed up in a crime, executed according to a macabre and violent </a:t>
            </a:r>
            <a:r>
              <a:rPr lang="en-US" sz="1200" dirty="0" err="1">
                <a:solidFill>
                  <a:schemeClr val="tx2">
                    <a:lumMod val="75000"/>
                  </a:schemeClr>
                </a:solidFill>
                <a:latin typeface="Arial" panose="020B0604020202020204" pitchFamily="34" charset="0"/>
                <a:cs typeface="Arial" panose="020B0604020202020204" pitchFamily="34" charset="0"/>
              </a:rPr>
              <a:t>ritual.Voodoo</a:t>
            </a:r>
            <a:r>
              <a:rPr lang="en-US" sz="1200" dirty="0">
                <a:solidFill>
                  <a:schemeClr val="tx2">
                    <a:lumMod val="75000"/>
                  </a:schemeClr>
                </a:solidFill>
                <a:latin typeface="Arial" panose="020B0604020202020204" pitchFamily="34" charset="0"/>
                <a:cs typeface="Arial" panose="020B0604020202020204" pitchFamily="34" charset="0"/>
              </a:rPr>
              <a:t> rituals or serial crimes, the line between the two seems blurred for Louis Lafontaine, the police officer in charge of the investigation, who is himself confronted with obsessive troubles. With his teammate, he is ready to do anything to go back to the source of the </a:t>
            </a:r>
            <a:r>
              <a:rPr lang="en-US" sz="1200" dirty="0" err="1">
                <a:solidFill>
                  <a:schemeClr val="tx2">
                    <a:lumMod val="75000"/>
                  </a:schemeClr>
                </a:solidFill>
                <a:latin typeface="Arial" panose="020B0604020202020204" pitchFamily="34" charset="0"/>
                <a:cs typeface="Arial" panose="020B0604020202020204" pitchFamily="34" charset="0"/>
              </a:rPr>
              <a:t>horror.Faced</a:t>
            </a:r>
            <a:r>
              <a:rPr lang="en-US" sz="1200" dirty="0">
                <a:solidFill>
                  <a:schemeClr val="tx2">
                    <a:lumMod val="75000"/>
                  </a:schemeClr>
                </a:solidFill>
                <a:latin typeface="Arial" panose="020B0604020202020204" pitchFamily="34" charset="0"/>
                <a:cs typeface="Arial" panose="020B0604020202020204" pitchFamily="34" charset="0"/>
              </a:rPr>
              <a:t> with the grip of evil, will Talia be able to confront her demons and the terrifying gift revealed to her? Will the support of </a:t>
            </a:r>
            <a:r>
              <a:rPr lang="en-US" sz="1200" dirty="0" err="1">
                <a:solidFill>
                  <a:schemeClr val="tx2">
                    <a:lumMod val="75000"/>
                  </a:schemeClr>
                </a:solidFill>
                <a:latin typeface="Arial" panose="020B0604020202020204" pitchFamily="34" charset="0"/>
                <a:cs typeface="Arial" panose="020B0604020202020204" pitchFamily="34" charset="0"/>
              </a:rPr>
              <a:t>Azaïa</a:t>
            </a:r>
            <a:r>
              <a:rPr lang="en-US" sz="1200" dirty="0">
                <a:solidFill>
                  <a:schemeClr val="tx2">
                    <a:lumMod val="75000"/>
                  </a:schemeClr>
                </a:solidFill>
                <a:latin typeface="Arial" panose="020B0604020202020204" pitchFamily="34" charset="0"/>
                <a:cs typeface="Arial" panose="020B0604020202020204" pitchFamily="34" charset="0"/>
              </a:rPr>
              <a:t>, an eccentric priestess, and the love of Basil be enough to help </a:t>
            </a:r>
            <a:r>
              <a:rPr lang="en-US" sz="1200" dirty="0" err="1">
                <a:solidFill>
                  <a:schemeClr val="tx2">
                    <a:lumMod val="75000"/>
                  </a:schemeClr>
                </a:solidFill>
                <a:latin typeface="Arial" panose="020B0604020202020204" pitchFamily="34" charset="0"/>
                <a:cs typeface="Arial" panose="020B0604020202020204" pitchFamily="34" charset="0"/>
              </a:rPr>
              <a:t>her?In</a:t>
            </a:r>
            <a:r>
              <a:rPr lang="en-US" sz="1200" dirty="0">
                <a:solidFill>
                  <a:schemeClr val="tx2">
                    <a:lumMod val="75000"/>
                  </a:schemeClr>
                </a:solidFill>
                <a:latin typeface="Arial" panose="020B0604020202020204" pitchFamily="34" charset="0"/>
                <a:cs typeface="Arial" panose="020B0604020202020204" pitchFamily="34" charset="0"/>
              </a:rPr>
              <a:t> the biting heat of this trip to Cajun country, tormented spirits reveal themselves, traumas resurface and unavowable fears collide until the final revelation.</a:t>
            </a:r>
          </a:p>
          <a:p>
            <a:r>
              <a:rPr lang="en-US" sz="1200" b="1" dirty="0">
                <a:solidFill>
                  <a:schemeClr val="tx2">
                    <a:lumMod val="75000"/>
                  </a:schemeClr>
                </a:solidFill>
                <a:latin typeface="Arial" panose="020B0604020202020204" pitchFamily="34" charset="0"/>
                <a:cs typeface="Arial" panose="020B0604020202020204" pitchFamily="34" charset="0"/>
              </a:rPr>
              <a:t>works published by EAUX TROUBLES</a:t>
            </a:r>
            <a:r>
              <a:rPr lang="en-US" sz="1200" dirty="0">
                <a:solidFill>
                  <a:schemeClr val="tx2">
                    <a:lumMod val="75000"/>
                  </a:schemeClr>
                </a:solidFill>
                <a:latin typeface="Arial" panose="020B0604020202020204" pitchFamily="34" charset="0"/>
                <a:cs typeface="Arial" panose="020B0604020202020204" pitchFamily="34" charset="0"/>
              </a:rPr>
              <a:t>: </a:t>
            </a:r>
          </a:p>
          <a:p>
            <a:r>
              <a:rPr lang="en-US" sz="1200" dirty="0">
                <a:solidFill>
                  <a:schemeClr val="tx2">
                    <a:lumMod val="75000"/>
                  </a:schemeClr>
                </a:solidFill>
                <a:latin typeface="Arial" panose="020B0604020202020204" pitchFamily="34" charset="0"/>
                <a:cs typeface="Arial" panose="020B0604020202020204" pitchFamily="34" charset="0"/>
              </a:rPr>
              <a:t>The Shadow of Nola</a:t>
            </a:r>
          </a:p>
          <a:p>
            <a:r>
              <a:rPr lang="en-US" sz="1200" dirty="0">
                <a:solidFill>
                  <a:schemeClr val="tx2">
                    <a:lumMod val="75000"/>
                  </a:schemeClr>
                </a:solidFill>
                <a:latin typeface="Arial" panose="020B0604020202020204" pitchFamily="34" charset="0"/>
                <a:cs typeface="Arial" panose="020B0604020202020204" pitchFamily="34" charset="0"/>
              </a:rPr>
              <a:t>Eugene </a:t>
            </a:r>
            <a:r>
              <a:rPr lang="en-US" sz="1200" dirty="0" err="1">
                <a:solidFill>
                  <a:schemeClr val="tx2">
                    <a:lumMod val="75000"/>
                  </a:schemeClr>
                </a:solidFill>
                <a:latin typeface="Arial" panose="020B0604020202020204" pitchFamily="34" charset="0"/>
                <a:cs typeface="Arial" panose="020B0604020202020204" pitchFamily="34" charset="0"/>
              </a:rPr>
              <a:t>Terredefeu</a:t>
            </a:r>
            <a:endParaRPr lang="en-US" sz="1200" dirty="0">
              <a:solidFill>
                <a:schemeClr val="tx2">
                  <a:lumMod val="75000"/>
                </a:schemeClr>
              </a:solidFill>
              <a:latin typeface="Arial" panose="020B0604020202020204" pitchFamily="34" charset="0"/>
              <a:cs typeface="Arial" panose="020B0604020202020204" pitchFamily="34" charset="0"/>
            </a:endParaRPr>
          </a:p>
          <a:p>
            <a:endParaRPr lang="en-US" sz="1100" dirty="0">
              <a:solidFill>
                <a:schemeClr val="tx2">
                  <a:lumMod val="75000"/>
                </a:schemeClr>
              </a:solidFill>
              <a:latin typeface="Arial" panose="020B0604020202020204" pitchFamily="34" charset="0"/>
              <a:cs typeface="Arial" panose="020B0604020202020204" pitchFamily="34" charset="0"/>
            </a:endParaRPr>
          </a:p>
        </p:txBody>
      </p:sp>
      <p:pic>
        <p:nvPicPr>
          <p:cNvPr id="11" name="Espace réservé du contenu 4">
            <a:extLst>
              <a:ext uri="{FF2B5EF4-FFF2-40B4-BE49-F238E27FC236}">
                <a16:creationId xmlns:a16="http://schemas.microsoft.com/office/drawing/2014/main" id="{24285B9F-6679-4F7B-9634-7A07C429E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3585" y="395258"/>
            <a:ext cx="2257009" cy="3009345"/>
          </a:xfrm>
          <a:prstGeom prst="rect">
            <a:avLst/>
          </a:prstGeom>
        </p:spPr>
      </p:pic>
      <p:pic>
        <p:nvPicPr>
          <p:cNvPr id="12" name="Image 11">
            <a:extLst>
              <a:ext uri="{FF2B5EF4-FFF2-40B4-BE49-F238E27FC236}">
                <a16:creationId xmlns:a16="http://schemas.microsoft.com/office/drawing/2014/main" id="{2429597F-5A5F-4860-B9DD-3FE34F6BC3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783" y="3493077"/>
            <a:ext cx="2265811" cy="3505200"/>
          </a:xfrm>
          <a:prstGeom prst="rect">
            <a:avLst/>
          </a:prstGeom>
        </p:spPr>
      </p:pic>
    </p:spTree>
    <p:extLst>
      <p:ext uri="{BB962C8B-B14F-4D97-AF65-F5344CB8AC3E}">
        <p14:creationId xmlns:p14="http://schemas.microsoft.com/office/powerpoint/2010/main" val="337086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7298" y="488942"/>
            <a:ext cx="5084601" cy="895117"/>
          </a:xfrm>
          <a:prstGeom prst="rect">
            <a:avLst/>
          </a:prstGeom>
        </p:spPr>
        <p:txBody>
          <a:bodyPr vert="horz" wrap="square" lIns="0" tIns="50800" rIns="0" bIns="0" rtlCol="0">
            <a:spAutoFit/>
          </a:bodyPr>
          <a:lstStyle/>
          <a:p>
            <a:pPr marL="12700">
              <a:lnSpc>
                <a:spcPct val="100000"/>
              </a:lnSpc>
              <a:spcBef>
                <a:spcPts val="400"/>
              </a:spcBef>
            </a:pPr>
            <a:r>
              <a:rPr lang="fr-CH" sz="3800" dirty="0" err="1"/>
              <a:t>Foreign</a:t>
            </a:r>
            <a:r>
              <a:rPr lang="fr-CH" sz="3800" dirty="0"/>
              <a:t> </a:t>
            </a:r>
            <a:r>
              <a:rPr lang="fr-CH" sz="3800" dirty="0" err="1"/>
              <a:t>Rights</a:t>
            </a:r>
            <a:endParaRPr sz="3800" dirty="0"/>
          </a:p>
          <a:p>
            <a:pPr marL="12700">
              <a:lnSpc>
                <a:spcPct val="100000"/>
              </a:lnSpc>
              <a:spcBef>
                <a:spcPts val="125"/>
              </a:spcBef>
            </a:pPr>
            <a:r>
              <a:rPr lang="fr-CH" sz="1600" b="1" spc="-40" dirty="0"/>
              <a:t>23 février 2021</a:t>
            </a:r>
            <a:endParaRPr sz="1600" dirty="0">
              <a:latin typeface="Arial"/>
              <a:cs typeface="Arial"/>
            </a:endParaRPr>
          </a:p>
        </p:txBody>
      </p:sp>
      <p:sp>
        <p:nvSpPr>
          <p:cNvPr id="3" name="object 3"/>
          <p:cNvSpPr txBox="1"/>
          <p:nvPr/>
        </p:nvSpPr>
        <p:spPr>
          <a:xfrm>
            <a:off x="3809286" y="1498794"/>
            <a:ext cx="6219825" cy="1095172"/>
          </a:xfrm>
          <a:prstGeom prst="rect">
            <a:avLst/>
          </a:prstGeom>
        </p:spPr>
        <p:txBody>
          <a:bodyPr vert="horz" wrap="square" lIns="0" tIns="12700" rIns="0" bIns="0" rtlCol="0">
            <a:spAutoFit/>
          </a:bodyPr>
          <a:lstStyle/>
          <a:p>
            <a:pPr marL="12700" algn="just">
              <a:lnSpc>
                <a:spcPct val="100000"/>
              </a:lnSpc>
            </a:pPr>
            <a:r>
              <a:rPr lang="fr-CH" sz="1900" b="1" spc="-5" dirty="0">
                <a:solidFill>
                  <a:schemeClr val="tx2">
                    <a:lumMod val="75000"/>
                  </a:schemeClr>
                </a:solidFill>
                <a:latin typeface="Arial"/>
                <a:cs typeface="Arial"/>
              </a:rPr>
              <a:t>Sandrine Roy</a:t>
            </a:r>
            <a:endParaRPr sz="1900" dirty="0">
              <a:solidFill>
                <a:schemeClr val="tx2">
                  <a:lumMod val="75000"/>
                </a:schemeClr>
              </a:solidFill>
              <a:latin typeface="Arial"/>
              <a:cs typeface="Arial"/>
            </a:endParaRPr>
          </a:p>
          <a:p>
            <a:pPr marL="12700" marR="6985" algn="just">
              <a:lnSpc>
                <a:spcPct val="100000"/>
              </a:lnSpc>
              <a:spcBef>
                <a:spcPts val="390"/>
              </a:spcBef>
            </a:pPr>
            <a:r>
              <a:rPr lang="en-US" sz="1200" spc="-20" dirty="0">
                <a:solidFill>
                  <a:schemeClr val="tx2">
                    <a:lumMod val="75000"/>
                  </a:schemeClr>
                </a:solidFill>
                <a:latin typeface="Arial"/>
                <a:cs typeface="Arial"/>
              </a:rPr>
              <a:t>Born in </a:t>
            </a:r>
            <a:r>
              <a:rPr lang="en-US" sz="1200" spc="-20" dirty="0" err="1">
                <a:solidFill>
                  <a:schemeClr val="tx2">
                    <a:lumMod val="75000"/>
                  </a:schemeClr>
                </a:solidFill>
                <a:latin typeface="Arial"/>
                <a:cs typeface="Arial"/>
              </a:rPr>
              <a:t>Bègles</a:t>
            </a:r>
            <a:r>
              <a:rPr lang="en-US" sz="1200" spc="-20" dirty="0">
                <a:solidFill>
                  <a:schemeClr val="tx2">
                    <a:lumMod val="75000"/>
                  </a:schemeClr>
                </a:solidFill>
                <a:latin typeface="Arial"/>
                <a:cs typeface="Arial"/>
              </a:rPr>
              <a:t> (Bordeaux), Sandrine Roy studied Modern Letters which affirmed her already pronounced taste for reading and writing which she has practiced since her earliest childhood. For the past 14 years, she has been living near Montauban where she works in a school environment. </a:t>
            </a:r>
            <a:endParaRPr sz="1200" dirty="0">
              <a:solidFill>
                <a:schemeClr val="tx2">
                  <a:lumMod val="75000"/>
                </a:schemeClr>
              </a:solidFill>
              <a:latin typeface="Arial"/>
              <a:cs typeface="Arial"/>
            </a:endParaRPr>
          </a:p>
        </p:txBody>
      </p:sp>
      <p:sp>
        <p:nvSpPr>
          <p:cNvPr id="5" name="object 5"/>
          <p:cNvSpPr txBox="1"/>
          <p:nvPr/>
        </p:nvSpPr>
        <p:spPr>
          <a:xfrm>
            <a:off x="709295" y="7027169"/>
            <a:ext cx="9274810" cy="140423"/>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1A214E"/>
                </a:solidFill>
                <a:latin typeface="Arial"/>
                <a:cs typeface="Arial"/>
              </a:rPr>
              <a:t>EAUX</a:t>
            </a:r>
            <a:r>
              <a:rPr sz="900" spc="-90" dirty="0">
                <a:solidFill>
                  <a:srgbClr val="1A214E"/>
                </a:solidFill>
                <a:latin typeface="Arial"/>
                <a:cs typeface="Arial"/>
              </a:rPr>
              <a:t> </a:t>
            </a:r>
            <a:r>
              <a:rPr sz="900" spc="-30" dirty="0">
                <a:solidFill>
                  <a:srgbClr val="1A214E"/>
                </a:solidFill>
                <a:latin typeface="Arial"/>
                <a:cs typeface="Arial"/>
              </a:rPr>
              <a:t>TROUBLES</a:t>
            </a:r>
            <a:r>
              <a:rPr sz="900" spc="-90" dirty="0">
                <a:solidFill>
                  <a:srgbClr val="1A214E"/>
                </a:solidFill>
                <a:latin typeface="Arial"/>
                <a:cs typeface="Arial"/>
              </a:rPr>
              <a:t> </a:t>
            </a:r>
            <a:r>
              <a:rPr sz="900" spc="15" dirty="0">
                <a:solidFill>
                  <a:srgbClr val="1A214E"/>
                </a:solidFill>
                <a:latin typeface="Arial"/>
                <a:cs typeface="Arial"/>
              </a:rPr>
              <a:t>publishing</a:t>
            </a:r>
            <a:r>
              <a:rPr sz="900" spc="-90" dirty="0">
                <a:solidFill>
                  <a:srgbClr val="1A214E"/>
                </a:solidFill>
                <a:latin typeface="Arial"/>
                <a:cs typeface="Arial"/>
              </a:rPr>
              <a:t> </a:t>
            </a:r>
            <a:r>
              <a:rPr sz="900" spc="5" dirty="0">
                <a:solidFill>
                  <a:srgbClr val="1A214E"/>
                </a:solidFill>
                <a:latin typeface="Arial"/>
                <a:cs typeface="Arial"/>
              </a:rPr>
              <a:t>-</a:t>
            </a:r>
            <a:r>
              <a:rPr sz="900" spc="-114" dirty="0">
                <a:solidFill>
                  <a:srgbClr val="1A214E"/>
                </a:solidFill>
                <a:latin typeface="Arial"/>
                <a:cs typeface="Arial"/>
              </a:rPr>
              <a:t> </a:t>
            </a:r>
            <a:r>
              <a:rPr sz="900" spc="-5" dirty="0">
                <a:solidFill>
                  <a:srgbClr val="1A214E"/>
                </a:solidFill>
                <a:latin typeface="Arial"/>
                <a:cs typeface="Arial"/>
              </a:rPr>
              <a:t>Chemin</a:t>
            </a:r>
            <a:r>
              <a:rPr sz="900" spc="-90" dirty="0">
                <a:solidFill>
                  <a:srgbClr val="1A214E"/>
                </a:solidFill>
                <a:latin typeface="Arial"/>
                <a:cs typeface="Arial"/>
              </a:rPr>
              <a:t> </a:t>
            </a:r>
            <a:r>
              <a:rPr sz="900" spc="-5" dirty="0">
                <a:solidFill>
                  <a:srgbClr val="1A214E"/>
                </a:solidFill>
                <a:latin typeface="Arial"/>
                <a:cs typeface="Arial"/>
              </a:rPr>
              <a:t>des</a:t>
            </a:r>
            <a:r>
              <a:rPr sz="900" spc="-90" dirty="0">
                <a:solidFill>
                  <a:srgbClr val="1A214E"/>
                </a:solidFill>
                <a:latin typeface="Arial"/>
                <a:cs typeface="Arial"/>
              </a:rPr>
              <a:t> </a:t>
            </a:r>
            <a:r>
              <a:rPr sz="900" spc="-15" dirty="0">
                <a:solidFill>
                  <a:srgbClr val="1A214E"/>
                </a:solidFill>
                <a:latin typeface="Arial"/>
                <a:cs typeface="Arial"/>
              </a:rPr>
              <a:t>Écureuils</a:t>
            </a:r>
            <a:r>
              <a:rPr sz="900" spc="-95" dirty="0">
                <a:solidFill>
                  <a:srgbClr val="1A214E"/>
                </a:solidFill>
                <a:latin typeface="Arial"/>
                <a:cs typeface="Arial"/>
              </a:rPr>
              <a:t> </a:t>
            </a:r>
            <a:r>
              <a:rPr sz="900" spc="-5" dirty="0">
                <a:solidFill>
                  <a:srgbClr val="1A214E"/>
                </a:solidFill>
                <a:latin typeface="Arial"/>
                <a:cs typeface="Arial"/>
              </a:rPr>
              <a:t>7</a:t>
            </a:r>
            <a:r>
              <a:rPr sz="900" spc="-95" dirty="0">
                <a:solidFill>
                  <a:srgbClr val="1A214E"/>
                </a:solidFill>
                <a:latin typeface="Arial"/>
                <a:cs typeface="Arial"/>
              </a:rPr>
              <a:t> </a:t>
            </a:r>
            <a:r>
              <a:rPr sz="900" dirty="0">
                <a:solidFill>
                  <a:srgbClr val="1A214E"/>
                </a:solidFill>
                <a:latin typeface="Arial"/>
                <a:cs typeface="Arial"/>
              </a:rPr>
              <a:t>CH-1009</a:t>
            </a:r>
            <a:r>
              <a:rPr sz="900" spc="-90" dirty="0">
                <a:solidFill>
                  <a:srgbClr val="1A214E"/>
                </a:solidFill>
                <a:latin typeface="Arial"/>
                <a:cs typeface="Arial"/>
              </a:rPr>
              <a:t> </a:t>
            </a:r>
            <a:r>
              <a:rPr sz="900" spc="-50" dirty="0">
                <a:solidFill>
                  <a:srgbClr val="1A214E"/>
                </a:solidFill>
                <a:latin typeface="Arial"/>
                <a:cs typeface="Arial"/>
              </a:rPr>
              <a:t>PULLY</a:t>
            </a:r>
            <a:r>
              <a:rPr sz="900" spc="-95" dirty="0">
                <a:solidFill>
                  <a:srgbClr val="1A214E"/>
                </a:solidFill>
                <a:latin typeface="Arial"/>
                <a:cs typeface="Arial"/>
              </a:rPr>
              <a:t> </a:t>
            </a:r>
            <a:r>
              <a:rPr sz="900" spc="15" dirty="0">
                <a:solidFill>
                  <a:srgbClr val="1A214E"/>
                </a:solidFill>
                <a:latin typeface="Arial"/>
                <a:cs typeface="Arial"/>
              </a:rPr>
              <a:t>-</a:t>
            </a:r>
            <a:r>
              <a:rPr sz="900" spc="-85" dirty="0">
                <a:solidFill>
                  <a:srgbClr val="1A214E"/>
                </a:solidFill>
                <a:latin typeface="Arial"/>
                <a:cs typeface="Arial"/>
              </a:rPr>
              <a:t> </a:t>
            </a:r>
            <a:r>
              <a:rPr sz="900" spc="-55" dirty="0">
                <a:solidFill>
                  <a:srgbClr val="AF1D10"/>
                </a:solidFill>
                <a:latin typeface="Arial"/>
                <a:cs typeface="Arial"/>
              </a:rPr>
              <a:t>Tel</a:t>
            </a:r>
            <a:r>
              <a:rPr sz="900" spc="-85" dirty="0">
                <a:solidFill>
                  <a:srgbClr val="AF1D10"/>
                </a:solidFill>
                <a:latin typeface="Arial"/>
                <a:cs typeface="Arial"/>
              </a:rPr>
              <a:t> </a:t>
            </a:r>
            <a:r>
              <a:rPr sz="900" spc="-80" dirty="0">
                <a:solidFill>
                  <a:srgbClr val="AF1D10"/>
                </a:solidFill>
                <a:latin typeface="Arial"/>
                <a:cs typeface="Arial"/>
              </a:rPr>
              <a:t>:</a:t>
            </a:r>
            <a:r>
              <a:rPr sz="900" spc="-95" dirty="0">
                <a:solidFill>
                  <a:srgbClr val="AF1D10"/>
                </a:solidFill>
                <a:latin typeface="Arial"/>
                <a:cs typeface="Arial"/>
              </a:rPr>
              <a:t> </a:t>
            </a:r>
            <a:r>
              <a:rPr lang="fr-CH" sz="900" spc="-110" dirty="0">
                <a:solidFill>
                  <a:srgbClr val="1A214E"/>
                </a:solidFill>
                <a:latin typeface="Arial"/>
                <a:cs typeface="Arial"/>
              </a:rPr>
              <a:t>+41</a:t>
            </a:r>
            <a:r>
              <a:rPr lang="fr-CH" sz="900" spc="-90" dirty="0">
                <a:solidFill>
                  <a:srgbClr val="1A214E"/>
                </a:solidFill>
                <a:latin typeface="Arial"/>
                <a:cs typeface="Arial"/>
              </a:rPr>
              <a:t> </a:t>
            </a:r>
            <a:r>
              <a:rPr lang="fr-CH" sz="900" spc="5" dirty="0">
                <a:solidFill>
                  <a:srgbClr val="1A214E"/>
                </a:solidFill>
                <a:latin typeface="Arial"/>
                <a:cs typeface="Arial"/>
              </a:rPr>
              <a:t>79</a:t>
            </a:r>
            <a:r>
              <a:rPr lang="fr-CH" sz="900" spc="-85" dirty="0">
                <a:solidFill>
                  <a:srgbClr val="1A214E"/>
                </a:solidFill>
                <a:latin typeface="Arial"/>
                <a:cs typeface="Arial"/>
              </a:rPr>
              <a:t> </a:t>
            </a:r>
            <a:r>
              <a:rPr lang="fr-CH" sz="900" spc="20" dirty="0">
                <a:solidFill>
                  <a:srgbClr val="1A214E"/>
                </a:solidFill>
                <a:latin typeface="Arial"/>
                <a:cs typeface="Arial"/>
              </a:rPr>
              <a:t>365 90 79</a:t>
            </a:r>
            <a:r>
              <a:rPr lang="fr-CH" sz="900" spc="-15" dirty="0">
                <a:solidFill>
                  <a:srgbClr val="AF1D10"/>
                </a:solidFill>
                <a:latin typeface="Arial"/>
                <a:cs typeface="Arial"/>
              </a:rPr>
              <a:t>Email</a:t>
            </a:r>
            <a:r>
              <a:rPr lang="fr-CH" sz="900" spc="-85" dirty="0">
                <a:solidFill>
                  <a:srgbClr val="AF1D10"/>
                </a:solidFill>
                <a:latin typeface="Arial"/>
                <a:cs typeface="Arial"/>
              </a:rPr>
              <a:t> </a:t>
            </a:r>
            <a:r>
              <a:rPr lang="fr-CH" sz="900" spc="-80" dirty="0">
                <a:solidFill>
                  <a:srgbClr val="AF1D10"/>
                </a:solidFill>
                <a:latin typeface="Arial"/>
                <a:cs typeface="Arial"/>
              </a:rPr>
              <a:t>:</a:t>
            </a:r>
            <a:r>
              <a:rPr lang="fr-CH" sz="900" spc="-90" dirty="0">
                <a:solidFill>
                  <a:srgbClr val="AF1D10"/>
                </a:solidFill>
                <a:latin typeface="Arial"/>
                <a:cs typeface="Arial"/>
              </a:rPr>
              <a:t> </a:t>
            </a:r>
            <a:r>
              <a:rPr lang="fr-CH" sz="900" spc="-5" dirty="0">
                <a:solidFill>
                  <a:srgbClr val="1A214E"/>
                </a:solidFill>
                <a:latin typeface="Arial"/>
                <a:cs typeface="Arial"/>
                <a:hlinkClick r:id="rId2"/>
              </a:rPr>
              <a:t>info@editionseauxtroubles.com</a:t>
            </a:r>
            <a:r>
              <a:rPr lang="fr-CH" sz="900" spc="-90" dirty="0">
                <a:solidFill>
                  <a:srgbClr val="1A214E"/>
                </a:solidFill>
                <a:latin typeface="Arial"/>
                <a:cs typeface="Arial"/>
                <a:hlinkClick r:id="rId2"/>
              </a:rPr>
              <a:t> </a:t>
            </a:r>
            <a:r>
              <a:rPr lang="fr-CH" sz="900" spc="15" dirty="0">
                <a:solidFill>
                  <a:srgbClr val="1A214E"/>
                </a:solidFill>
                <a:latin typeface="Arial"/>
                <a:cs typeface="Arial"/>
              </a:rPr>
              <a:t>-</a:t>
            </a:r>
            <a:r>
              <a:rPr lang="fr-CH" sz="900" spc="-95" dirty="0">
                <a:solidFill>
                  <a:srgbClr val="1A214E"/>
                </a:solidFill>
                <a:latin typeface="Arial"/>
                <a:cs typeface="Arial"/>
              </a:rPr>
              <a:t> </a:t>
            </a:r>
            <a:r>
              <a:rPr lang="fr-CH" sz="900" spc="-10" dirty="0">
                <a:solidFill>
                  <a:srgbClr val="1A214E"/>
                </a:solidFill>
                <a:latin typeface="Arial"/>
                <a:cs typeface="Arial"/>
                <a:hlinkClick r:id="rId3"/>
              </a:rPr>
              <a:t>www.editionseauxtroubles.com</a:t>
            </a:r>
            <a:endParaRPr sz="900" dirty="0">
              <a:latin typeface="Arial"/>
              <a:cs typeface="Arial"/>
            </a:endParaRPr>
          </a:p>
        </p:txBody>
      </p:sp>
      <p:sp>
        <p:nvSpPr>
          <p:cNvPr id="8" name="ZoneTexte 7">
            <a:extLst>
              <a:ext uri="{FF2B5EF4-FFF2-40B4-BE49-F238E27FC236}">
                <a16:creationId xmlns:a16="http://schemas.microsoft.com/office/drawing/2014/main" id="{80BE3117-55E9-4D45-99E7-EEEF42CEDC99}"/>
              </a:ext>
            </a:extLst>
          </p:cNvPr>
          <p:cNvSpPr txBox="1"/>
          <p:nvPr/>
        </p:nvSpPr>
        <p:spPr>
          <a:xfrm>
            <a:off x="3695856" y="3220478"/>
            <a:ext cx="6303802" cy="3647152"/>
          </a:xfrm>
          <a:prstGeom prst="rect">
            <a:avLst/>
          </a:prstGeom>
          <a:noFill/>
        </p:spPr>
        <p:txBody>
          <a:bodyPr wrap="square" rtlCol="0">
            <a:spAutoFit/>
          </a:bodyPr>
          <a:lstStyle/>
          <a:p>
            <a:r>
              <a:rPr lang="en-US" sz="1600" b="1" dirty="0" err="1">
                <a:solidFill>
                  <a:schemeClr val="tx2">
                    <a:lumMod val="75000"/>
                  </a:schemeClr>
                </a:solidFill>
                <a:latin typeface="Arial" panose="020B0604020202020204" pitchFamily="34" charset="0"/>
                <a:cs typeface="Arial" panose="020B0604020202020204" pitchFamily="34" charset="0"/>
              </a:rPr>
              <a:t>Dilemme</a:t>
            </a:r>
            <a:r>
              <a:rPr lang="en-US" sz="1600" b="1" dirty="0">
                <a:solidFill>
                  <a:schemeClr val="tx2">
                    <a:lumMod val="75000"/>
                  </a:schemeClr>
                </a:solidFill>
                <a:latin typeface="Arial" panose="020B0604020202020204" pitchFamily="34" charset="0"/>
                <a:cs typeface="Arial" panose="020B0604020202020204" pitchFamily="34" charset="0"/>
              </a:rPr>
              <a:t> (Dilemma) 2020</a:t>
            </a:r>
          </a:p>
          <a:p>
            <a:endParaRPr lang="en-US" sz="1100" dirty="0">
              <a:solidFill>
                <a:schemeClr val="tx2">
                  <a:lumMod val="75000"/>
                </a:schemeClr>
              </a:solidFill>
              <a:latin typeface="Arial" panose="020B0604020202020204" pitchFamily="34" charset="0"/>
              <a:cs typeface="Arial" panose="020B0604020202020204" pitchFamily="34" charset="0"/>
            </a:endParaRPr>
          </a:p>
          <a:p>
            <a:r>
              <a:rPr lang="en-US" sz="1200" dirty="0">
                <a:solidFill>
                  <a:schemeClr val="tx2">
                    <a:lumMod val="75000"/>
                  </a:schemeClr>
                </a:solidFill>
                <a:latin typeface="Arial" panose="020B0604020202020204" pitchFamily="34" charset="0"/>
                <a:cs typeface="Arial" panose="020B0604020202020204" pitchFamily="34" charset="0"/>
              </a:rPr>
              <a:t>A thriller on the theme of serial murders. The trigger is the resurgence of a distant past that sets the tone for violent revenge. The investigation will be carried out by a very atypical police team. A dark story ingrained in the facts of our society, but not unraveled in a good mood despite the darkness.</a:t>
            </a:r>
          </a:p>
          <a:p>
            <a:endParaRPr lang="en-US" sz="1200" dirty="0">
              <a:solidFill>
                <a:schemeClr val="tx2">
                  <a:lumMod val="75000"/>
                </a:schemeClr>
              </a:solidFill>
              <a:latin typeface="Arial" panose="020B0604020202020204" pitchFamily="34" charset="0"/>
              <a:cs typeface="Arial" panose="020B0604020202020204" pitchFamily="34" charset="0"/>
            </a:endParaRPr>
          </a:p>
          <a:p>
            <a:r>
              <a:rPr lang="en-US" sz="1200" dirty="0">
                <a:solidFill>
                  <a:schemeClr val="tx2">
                    <a:lumMod val="75000"/>
                  </a:schemeClr>
                </a:solidFill>
                <a:latin typeface="Arial" panose="020B0604020202020204" pitchFamily="34" charset="0"/>
                <a:cs typeface="Arial" panose="020B0604020202020204" pitchFamily="34" charset="0"/>
              </a:rPr>
              <a:t>In the 2000s, a killer is about to crack down on a family in a Parisian suburb, observing his prey as closely as possible before taking </a:t>
            </a:r>
            <a:r>
              <a:rPr lang="en-US" sz="1200" dirty="0" err="1">
                <a:solidFill>
                  <a:schemeClr val="tx2">
                    <a:lumMod val="75000"/>
                  </a:schemeClr>
                </a:solidFill>
                <a:latin typeface="Arial" panose="020B0604020202020204" pitchFamily="34" charset="0"/>
                <a:cs typeface="Arial" panose="020B0604020202020204" pitchFamily="34" charset="0"/>
              </a:rPr>
              <a:t>action.Many</a:t>
            </a:r>
            <a:r>
              <a:rPr lang="en-US" sz="1200" dirty="0">
                <a:solidFill>
                  <a:schemeClr val="tx2">
                    <a:lumMod val="75000"/>
                  </a:schemeClr>
                </a:solidFill>
                <a:latin typeface="Arial" panose="020B0604020202020204" pitchFamily="34" charset="0"/>
                <a:cs typeface="Arial" panose="020B0604020202020204" pitchFamily="34" charset="0"/>
              </a:rPr>
              <a:t> years later, he reoffends, operates at night and decimates entire </a:t>
            </a:r>
            <a:r>
              <a:rPr lang="en-US" sz="1200" dirty="0" err="1">
                <a:solidFill>
                  <a:schemeClr val="tx2">
                    <a:lumMod val="75000"/>
                  </a:schemeClr>
                </a:solidFill>
                <a:latin typeface="Arial" panose="020B0604020202020204" pitchFamily="34" charset="0"/>
                <a:cs typeface="Arial" panose="020B0604020202020204" pitchFamily="34" charset="0"/>
              </a:rPr>
              <a:t>families.What</a:t>
            </a:r>
            <a:r>
              <a:rPr lang="en-US" sz="1200" dirty="0">
                <a:solidFill>
                  <a:schemeClr val="tx2">
                    <a:lumMod val="75000"/>
                  </a:schemeClr>
                </a:solidFill>
                <a:latin typeface="Arial" panose="020B0604020202020204" pitchFamily="34" charset="0"/>
                <a:cs typeface="Arial" panose="020B0604020202020204" pitchFamily="34" charset="0"/>
              </a:rPr>
              <a:t> is the motivation of this killer of a new kind that knows no </a:t>
            </a:r>
            <a:r>
              <a:rPr lang="en-US" sz="1200" dirty="0" err="1">
                <a:solidFill>
                  <a:schemeClr val="tx2">
                    <a:lumMod val="75000"/>
                  </a:schemeClr>
                </a:solidFill>
                <a:latin typeface="Arial" panose="020B0604020202020204" pitchFamily="34" charset="0"/>
                <a:cs typeface="Arial" panose="020B0604020202020204" pitchFamily="34" charset="0"/>
              </a:rPr>
              <a:t>mercy?Of</a:t>
            </a:r>
            <a:r>
              <a:rPr lang="en-US" sz="1200" dirty="0">
                <a:solidFill>
                  <a:schemeClr val="tx2">
                    <a:lumMod val="75000"/>
                  </a:schemeClr>
                </a:solidFill>
                <a:latin typeface="Arial" panose="020B0604020202020204" pitchFamily="34" charset="0"/>
                <a:cs typeface="Arial" panose="020B0604020202020204" pitchFamily="34" charset="0"/>
              </a:rPr>
              <a:t> all these massacres, only one survivor remains, little Nathan, who will be entrusted to the care of Agathe </a:t>
            </a:r>
            <a:r>
              <a:rPr lang="en-US" sz="1200" dirty="0" err="1">
                <a:solidFill>
                  <a:schemeClr val="tx2">
                    <a:lumMod val="75000"/>
                  </a:schemeClr>
                </a:solidFill>
                <a:latin typeface="Arial" panose="020B0604020202020204" pitchFamily="34" charset="0"/>
                <a:cs typeface="Arial" panose="020B0604020202020204" pitchFamily="34" charset="0"/>
              </a:rPr>
              <a:t>Delcourt</a:t>
            </a:r>
            <a:r>
              <a:rPr lang="en-US" sz="1200" dirty="0">
                <a:solidFill>
                  <a:schemeClr val="tx2">
                    <a:lumMod val="75000"/>
                  </a:schemeClr>
                </a:solidFill>
                <a:latin typeface="Arial" panose="020B0604020202020204" pitchFamily="34" charset="0"/>
                <a:cs typeface="Arial" panose="020B0604020202020204" pitchFamily="34" charset="0"/>
              </a:rPr>
              <a:t>, in a specialized institute in </a:t>
            </a:r>
            <a:r>
              <a:rPr lang="en-US" sz="1200" dirty="0" err="1">
                <a:solidFill>
                  <a:schemeClr val="tx2">
                    <a:lumMod val="75000"/>
                  </a:schemeClr>
                </a:solidFill>
                <a:latin typeface="Arial" panose="020B0604020202020204" pitchFamily="34" charset="0"/>
                <a:cs typeface="Arial" panose="020B0604020202020204" pitchFamily="34" charset="0"/>
              </a:rPr>
              <a:t>Normandy.Lieutenant</a:t>
            </a:r>
            <a:r>
              <a:rPr lang="en-US" sz="1200" dirty="0">
                <a:solidFill>
                  <a:schemeClr val="tx2">
                    <a:lumMod val="75000"/>
                  </a:schemeClr>
                </a:solidFill>
                <a:latin typeface="Arial" panose="020B0604020202020204" pitchFamily="34" charset="0"/>
                <a:cs typeface="Arial" panose="020B0604020202020204" pitchFamily="34" charset="0"/>
              </a:rPr>
              <a:t> Louis Salvant-Perret, nicknamed the Prince of the Central, not without reason, will try to find out who this lawless assassin is. Far from the anti-hero of contemporary detective stories, the investigator deploys his quiet strength to track down the murderer. He will be helped in this terrible investigation by his group of personalities as surprising as they are </a:t>
            </a:r>
            <a:r>
              <a:rPr lang="en-US" sz="1200" dirty="0" err="1">
                <a:solidFill>
                  <a:schemeClr val="tx2">
                    <a:lumMod val="75000"/>
                  </a:schemeClr>
                </a:solidFill>
                <a:latin typeface="Arial" panose="020B0604020202020204" pitchFamily="34" charset="0"/>
                <a:cs typeface="Arial" panose="020B0604020202020204" pitchFamily="34" charset="0"/>
              </a:rPr>
              <a:t>effective.When</a:t>
            </a:r>
            <a:r>
              <a:rPr lang="en-US" sz="1200" dirty="0">
                <a:solidFill>
                  <a:schemeClr val="tx2">
                    <a:lumMod val="75000"/>
                  </a:schemeClr>
                </a:solidFill>
                <a:latin typeface="Arial" panose="020B0604020202020204" pitchFamily="34" charset="0"/>
                <a:cs typeface="Arial" panose="020B0604020202020204" pitchFamily="34" charset="0"/>
              </a:rPr>
              <a:t> the dark family ties come to the surface, one must expect a well-crafted investigation, surrounded by complex relationships, between shivers and emotions!</a:t>
            </a:r>
          </a:p>
        </p:txBody>
      </p:sp>
      <p:pic>
        <p:nvPicPr>
          <p:cNvPr id="11" name="Espace réservé du contenu 4">
            <a:extLst>
              <a:ext uri="{FF2B5EF4-FFF2-40B4-BE49-F238E27FC236}">
                <a16:creationId xmlns:a16="http://schemas.microsoft.com/office/drawing/2014/main" id="{8E4B07ED-3193-41AB-B838-36C728F2D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147" y="262905"/>
            <a:ext cx="2270361" cy="3288332"/>
          </a:xfrm>
          <a:prstGeom prst="rect">
            <a:avLst/>
          </a:prstGeom>
        </p:spPr>
      </p:pic>
      <p:pic>
        <p:nvPicPr>
          <p:cNvPr id="12" name="Image 11">
            <a:extLst>
              <a:ext uri="{FF2B5EF4-FFF2-40B4-BE49-F238E27FC236}">
                <a16:creationId xmlns:a16="http://schemas.microsoft.com/office/drawing/2014/main" id="{550C587E-E246-47BD-B3CC-B8F2A2ABD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147" y="3640637"/>
            <a:ext cx="2267358" cy="3288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431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7298" y="488942"/>
            <a:ext cx="5084601" cy="895117"/>
          </a:xfrm>
          <a:prstGeom prst="rect">
            <a:avLst/>
          </a:prstGeom>
        </p:spPr>
        <p:txBody>
          <a:bodyPr vert="horz" wrap="square" lIns="0" tIns="50800" rIns="0" bIns="0" rtlCol="0">
            <a:spAutoFit/>
          </a:bodyPr>
          <a:lstStyle/>
          <a:p>
            <a:pPr marL="12700">
              <a:lnSpc>
                <a:spcPct val="100000"/>
              </a:lnSpc>
              <a:spcBef>
                <a:spcPts val="400"/>
              </a:spcBef>
            </a:pPr>
            <a:r>
              <a:rPr lang="fr-CH" sz="3800" dirty="0" err="1"/>
              <a:t>Foreign</a:t>
            </a:r>
            <a:r>
              <a:rPr lang="fr-CH" sz="3800" dirty="0"/>
              <a:t> </a:t>
            </a:r>
            <a:r>
              <a:rPr lang="fr-CH" sz="3800" dirty="0" err="1"/>
              <a:t>Rights</a:t>
            </a:r>
            <a:endParaRPr sz="3800" dirty="0"/>
          </a:p>
          <a:p>
            <a:pPr marL="12700">
              <a:lnSpc>
                <a:spcPct val="100000"/>
              </a:lnSpc>
              <a:spcBef>
                <a:spcPts val="125"/>
              </a:spcBef>
            </a:pPr>
            <a:r>
              <a:rPr lang="fr-CH" sz="1600" b="1" spc="-40" dirty="0"/>
              <a:t>23 février 2021</a:t>
            </a:r>
            <a:endParaRPr sz="1600" dirty="0">
              <a:latin typeface="Arial"/>
              <a:cs typeface="Arial"/>
            </a:endParaRPr>
          </a:p>
        </p:txBody>
      </p:sp>
      <p:sp>
        <p:nvSpPr>
          <p:cNvPr id="3" name="object 3"/>
          <p:cNvSpPr txBox="1"/>
          <p:nvPr/>
        </p:nvSpPr>
        <p:spPr>
          <a:xfrm>
            <a:off x="3809286" y="1498794"/>
            <a:ext cx="6219825" cy="1762021"/>
          </a:xfrm>
          <a:prstGeom prst="rect">
            <a:avLst/>
          </a:prstGeom>
        </p:spPr>
        <p:txBody>
          <a:bodyPr vert="horz" wrap="square" lIns="0" tIns="12700" rIns="0" bIns="0" rtlCol="0">
            <a:spAutoFit/>
          </a:bodyPr>
          <a:lstStyle/>
          <a:p>
            <a:pPr marL="12700" algn="just">
              <a:lnSpc>
                <a:spcPct val="100000"/>
              </a:lnSpc>
            </a:pPr>
            <a:r>
              <a:rPr lang="fr-CH" sz="1900" b="1" spc="-5" dirty="0">
                <a:solidFill>
                  <a:schemeClr val="tx2">
                    <a:lumMod val="75000"/>
                  </a:schemeClr>
                </a:solidFill>
                <a:latin typeface="Arial"/>
                <a:cs typeface="Arial"/>
              </a:rPr>
              <a:t>MICHAEL FENRIS</a:t>
            </a:r>
            <a:endParaRPr sz="1900" dirty="0">
              <a:solidFill>
                <a:schemeClr val="tx2">
                  <a:lumMod val="75000"/>
                </a:schemeClr>
              </a:solidFill>
              <a:latin typeface="Arial"/>
              <a:cs typeface="Arial"/>
            </a:endParaRPr>
          </a:p>
          <a:p>
            <a:pPr marL="12700" marR="6985" algn="just">
              <a:lnSpc>
                <a:spcPct val="100000"/>
              </a:lnSpc>
              <a:spcBef>
                <a:spcPts val="390"/>
              </a:spcBef>
            </a:pPr>
            <a:r>
              <a:rPr lang="en-US" sz="1100" spc="-20" dirty="0">
                <a:solidFill>
                  <a:schemeClr val="tx2">
                    <a:lumMod val="75000"/>
                  </a:schemeClr>
                </a:solidFill>
                <a:latin typeface="Arial"/>
                <a:cs typeface="Arial"/>
              </a:rPr>
              <a:t>Michael Fenris was born in 1968, a general practitioner from Nancy. He has lived in the Paris region since 2002 with his wife and three children. Writing since the age of eleven, mostly in the evenings and at night, he explores various worlds ranging from short stories, to gothic horror, science fiction and fantasy. His sources of inspiration are multiple, from Hodgson to King, from Lovecraft to Connelly, without forgetting the one who really made him want to write, Henri </a:t>
            </a:r>
            <a:r>
              <a:rPr lang="en-US" sz="1100" spc="-20" dirty="0" err="1">
                <a:solidFill>
                  <a:schemeClr val="tx2">
                    <a:lumMod val="75000"/>
                  </a:schemeClr>
                </a:solidFill>
                <a:latin typeface="Arial"/>
                <a:cs typeface="Arial"/>
              </a:rPr>
              <a:t>Vernes</a:t>
            </a:r>
            <a:r>
              <a:rPr lang="en-US" sz="1100" spc="-20" dirty="0">
                <a:solidFill>
                  <a:schemeClr val="tx2">
                    <a:lumMod val="75000"/>
                  </a:schemeClr>
                </a:solidFill>
                <a:latin typeface="Arial"/>
                <a:cs typeface="Arial"/>
              </a:rPr>
              <a:t> father of Bob Morane, and who gave him his approval to take over some of his characters.</a:t>
            </a:r>
          </a:p>
          <a:p>
            <a:pPr marL="12700" marR="6985" algn="just">
              <a:lnSpc>
                <a:spcPct val="100000"/>
              </a:lnSpc>
              <a:spcBef>
                <a:spcPts val="390"/>
              </a:spcBef>
            </a:pPr>
            <a:r>
              <a:rPr lang="en-US" sz="1100" dirty="0">
                <a:solidFill>
                  <a:schemeClr val="tx2">
                    <a:lumMod val="75000"/>
                  </a:schemeClr>
                </a:solidFill>
                <a:latin typeface="Arial"/>
                <a:cs typeface="Arial"/>
              </a:rPr>
              <a:t>Michael Fenris writes 100% vintage thrillers in the vein of Dashiell Hammett or Raymond Chandler. Beautifully done!</a:t>
            </a:r>
            <a:endParaRPr sz="1100" dirty="0">
              <a:solidFill>
                <a:schemeClr val="tx2">
                  <a:lumMod val="75000"/>
                </a:schemeClr>
              </a:solidFill>
              <a:latin typeface="Arial"/>
              <a:cs typeface="Arial"/>
            </a:endParaRPr>
          </a:p>
        </p:txBody>
      </p:sp>
      <p:sp>
        <p:nvSpPr>
          <p:cNvPr id="5" name="object 5"/>
          <p:cNvSpPr txBox="1"/>
          <p:nvPr/>
        </p:nvSpPr>
        <p:spPr>
          <a:xfrm>
            <a:off x="709295" y="7027169"/>
            <a:ext cx="9274810" cy="140423"/>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1A214E"/>
                </a:solidFill>
                <a:latin typeface="Arial"/>
                <a:cs typeface="Arial"/>
              </a:rPr>
              <a:t>EAUX</a:t>
            </a:r>
            <a:r>
              <a:rPr sz="900" spc="-90" dirty="0">
                <a:solidFill>
                  <a:srgbClr val="1A214E"/>
                </a:solidFill>
                <a:latin typeface="Arial"/>
                <a:cs typeface="Arial"/>
              </a:rPr>
              <a:t> </a:t>
            </a:r>
            <a:r>
              <a:rPr sz="900" spc="-30" dirty="0">
                <a:solidFill>
                  <a:srgbClr val="1A214E"/>
                </a:solidFill>
                <a:latin typeface="Arial"/>
                <a:cs typeface="Arial"/>
              </a:rPr>
              <a:t>TROUBLES</a:t>
            </a:r>
            <a:r>
              <a:rPr sz="900" spc="-90" dirty="0">
                <a:solidFill>
                  <a:srgbClr val="1A214E"/>
                </a:solidFill>
                <a:latin typeface="Arial"/>
                <a:cs typeface="Arial"/>
              </a:rPr>
              <a:t> </a:t>
            </a:r>
            <a:r>
              <a:rPr sz="900" spc="15" dirty="0">
                <a:solidFill>
                  <a:srgbClr val="1A214E"/>
                </a:solidFill>
                <a:latin typeface="Arial"/>
                <a:cs typeface="Arial"/>
              </a:rPr>
              <a:t>publishing</a:t>
            </a:r>
            <a:r>
              <a:rPr sz="900" spc="-90" dirty="0">
                <a:solidFill>
                  <a:srgbClr val="1A214E"/>
                </a:solidFill>
                <a:latin typeface="Arial"/>
                <a:cs typeface="Arial"/>
              </a:rPr>
              <a:t> </a:t>
            </a:r>
            <a:r>
              <a:rPr sz="900" spc="5" dirty="0">
                <a:solidFill>
                  <a:srgbClr val="1A214E"/>
                </a:solidFill>
                <a:latin typeface="Arial"/>
                <a:cs typeface="Arial"/>
              </a:rPr>
              <a:t>-</a:t>
            </a:r>
            <a:r>
              <a:rPr sz="900" spc="-114" dirty="0">
                <a:solidFill>
                  <a:srgbClr val="1A214E"/>
                </a:solidFill>
                <a:latin typeface="Arial"/>
                <a:cs typeface="Arial"/>
              </a:rPr>
              <a:t> </a:t>
            </a:r>
            <a:r>
              <a:rPr sz="900" spc="-5" dirty="0">
                <a:solidFill>
                  <a:srgbClr val="1A214E"/>
                </a:solidFill>
                <a:latin typeface="Arial"/>
                <a:cs typeface="Arial"/>
              </a:rPr>
              <a:t>Chemin</a:t>
            </a:r>
            <a:r>
              <a:rPr sz="900" spc="-90" dirty="0">
                <a:solidFill>
                  <a:srgbClr val="1A214E"/>
                </a:solidFill>
                <a:latin typeface="Arial"/>
                <a:cs typeface="Arial"/>
              </a:rPr>
              <a:t> </a:t>
            </a:r>
            <a:r>
              <a:rPr sz="900" spc="-5" dirty="0">
                <a:solidFill>
                  <a:srgbClr val="1A214E"/>
                </a:solidFill>
                <a:latin typeface="Arial"/>
                <a:cs typeface="Arial"/>
              </a:rPr>
              <a:t>des</a:t>
            </a:r>
            <a:r>
              <a:rPr sz="900" spc="-90" dirty="0">
                <a:solidFill>
                  <a:srgbClr val="1A214E"/>
                </a:solidFill>
                <a:latin typeface="Arial"/>
                <a:cs typeface="Arial"/>
              </a:rPr>
              <a:t> </a:t>
            </a:r>
            <a:r>
              <a:rPr sz="900" spc="-15" dirty="0">
                <a:solidFill>
                  <a:srgbClr val="1A214E"/>
                </a:solidFill>
                <a:latin typeface="Arial"/>
                <a:cs typeface="Arial"/>
              </a:rPr>
              <a:t>Écureuils</a:t>
            </a:r>
            <a:r>
              <a:rPr sz="900" spc="-95" dirty="0">
                <a:solidFill>
                  <a:srgbClr val="1A214E"/>
                </a:solidFill>
                <a:latin typeface="Arial"/>
                <a:cs typeface="Arial"/>
              </a:rPr>
              <a:t> </a:t>
            </a:r>
            <a:r>
              <a:rPr sz="900" spc="-5" dirty="0">
                <a:solidFill>
                  <a:srgbClr val="1A214E"/>
                </a:solidFill>
                <a:latin typeface="Arial"/>
                <a:cs typeface="Arial"/>
              </a:rPr>
              <a:t>7</a:t>
            </a:r>
            <a:r>
              <a:rPr sz="900" spc="-95" dirty="0">
                <a:solidFill>
                  <a:srgbClr val="1A214E"/>
                </a:solidFill>
                <a:latin typeface="Arial"/>
                <a:cs typeface="Arial"/>
              </a:rPr>
              <a:t> </a:t>
            </a:r>
            <a:r>
              <a:rPr sz="900" dirty="0">
                <a:solidFill>
                  <a:srgbClr val="1A214E"/>
                </a:solidFill>
                <a:latin typeface="Arial"/>
                <a:cs typeface="Arial"/>
              </a:rPr>
              <a:t>CH-1009</a:t>
            </a:r>
            <a:r>
              <a:rPr sz="900" spc="-90" dirty="0">
                <a:solidFill>
                  <a:srgbClr val="1A214E"/>
                </a:solidFill>
                <a:latin typeface="Arial"/>
                <a:cs typeface="Arial"/>
              </a:rPr>
              <a:t> </a:t>
            </a:r>
            <a:r>
              <a:rPr sz="900" spc="-50" dirty="0">
                <a:solidFill>
                  <a:srgbClr val="1A214E"/>
                </a:solidFill>
                <a:latin typeface="Arial"/>
                <a:cs typeface="Arial"/>
              </a:rPr>
              <a:t>PULLY</a:t>
            </a:r>
            <a:r>
              <a:rPr sz="900" spc="-95" dirty="0">
                <a:solidFill>
                  <a:srgbClr val="1A214E"/>
                </a:solidFill>
                <a:latin typeface="Arial"/>
                <a:cs typeface="Arial"/>
              </a:rPr>
              <a:t> </a:t>
            </a:r>
            <a:r>
              <a:rPr sz="900" spc="15" dirty="0">
                <a:solidFill>
                  <a:srgbClr val="1A214E"/>
                </a:solidFill>
                <a:latin typeface="Arial"/>
                <a:cs typeface="Arial"/>
              </a:rPr>
              <a:t>-</a:t>
            </a:r>
            <a:r>
              <a:rPr sz="900" spc="-85" dirty="0">
                <a:solidFill>
                  <a:srgbClr val="1A214E"/>
                </a:solidFill>
                <a:latin typeface="Arial"/>
                <a:cs typeface="Arial"/>
              </a:rPr>
              <a:t> </a:t>
            </a:r>
            <a:r>
              <a:rPr sz="900" spc="-55" dirty="0">
                <a:solidFill>
                  <a:srgbClr val="AF1D10"/>
                </a:solidFill>
                <a:latin typeface="Arial"/>
                <a:cs typeface="Arial"/>
              </a:rPr>
              <a:t>Tel</a:t>
            </a:r>
            <a:r>
              <a:rPr sz="900" spc="-85" dirty="0">
                <a:solidFill>
                  <a:srgbClr val="AF1D10"/>
                </a:solidFill>
                <a:latin typeface="Arial"/>
                <a:cs typeface="Arial"/>
              </a:rPr>
              <a:t> </a:t>
            </a:r>
            <a:r>
              <a:rPr sz="900" spc="-80" dirty="0">
                <a:solidFill>
                  <a:srgbClr val="AF1D10"/>
                </a:solidFill>
                <a:latin typeface="Arial"/>
                <a:cs typeface="Arial"/>
              </a:rPr>
              <a:t>:</a:t>
            </a:r>
            <a:r>
              <a:rPr sz="900" spc="-95" dirty="0">
                <a:solidFill>
                  <a:srgbClr val="AF1D10"/>
                </a:solidFill>
                <a:latin typeface="Arial"/>
                <a:cs typeface="Arial"/>
              </a:rPr>
              <a:t> </a:t>
            </a:r>
            <a:r>
              <a:rPr lang="fr-CH" sz="900" spc="-110" dirty="0">
                <a:solidFill>
                  <a:srgbClr val="1A214E"/>
                </a:solidFill>
                <a:latin typeface="Arial"/>
                <a:cs typeface="Arial"/>
              </a:rPr>
              <a:t>+41</a:t>
            </a:r>
            <a:r>
              <a:rPr lang="fr-CH" sz="900" spc="-90" dirty="0">
                <a:solidFill>
                  <a:srgbClr val="1A214E"/>
                </a:solidFill>
                <a:latin typeface="Arial"/>
                <a:cs typeface="Arial"/>
              </a:rPr>
              <a:t> </a:t>
            </a:r>
            <a:r>
              <a:rPr lang="fr-CH" sz="900" spc="5" dirty="0">
                <a:solidFill>
                  <a:srgbClr val="1A214E"/>
                </a:solidFill>
                <a:latin typeface="Arial"/>
                <a:cs typeface="Arial"/>
              </a:rPr>
              <a:t>79</a:t>
            </a:r>
            <a:r>
              <a:rPr lang="fr-CH" sz="900" spc="-85" dirty="0">
                <a:solidFill>
                  <a:srgbClr val="1A214E"/>
                </a:solidFill>
                <a:latin typeface="Arial"/>
                <a:cs typeface="Arial"/>
              </a:rPr>
              <a:t> </a:t>
            </a:r>
            <a:r>
              <a:rPr lang="fr-CH" sz="900" spc="20" dirty="0">
                <a:solidFill>
                  <a:srgbClr val="1A214E"/>
                </a:solidFill>
                <a:latin typeface="Arial"/>
                <a:cs typeface="Arial"/>
              </a:rPr>
              <a:t>365 90 79</a:t>
            </a:r>
            <a:r>
              <a:rPr lang="fr-CH" sz="900" spc="-15" dirty="0">
                <a:solidFill>
                  <a:srgbClr val="AF1D10"/>
                </a:solidFill>
                <a:latin typeface="Arial"/>
                <a:cs typeface="Arial"/>
              </a:rPr>
              <a:t>Email</a:t>
            </a:r>
            <a:r>
              <a:rPr lang="fr-CH" sz="900" spc="-85" dirty="0">
                <a:solidFill>
                  <a:srgbClr val="AF1D10"/>
                </a:solidFill>
                <a:latin typeface="Arial"/>
                <a:cs typeface="Arial"/>
              </a:rPr>
              <a:t> </a:t>
            </a:r>
            <a:r>
              <a:rPr lang="fr-CH" sz="900" spc="-80" dirty="0">
                <a:solidFill>
                  <a:srgbClr val="AF1D10"/>
                </a:solidFill>
                <a:latin typeface="Arial"/>
                <a:cs typeface="Arial"/>
              </a:rPr>
              <a:t>:</a:t>
            </a:r>
            <a:r>
              <a:rPr lang="fr-CH" sz="900" spc="-90" dirty="0">
                <a:solidFill>
                  <a:srgbClr val="AF1D10"/>
                </a:solidFill>
                <a:latin typeface="Arial"/>
                <a:cs typeface="Arial"/>
              </a:rPr>
              <a:t> </a:t>
            </a:r>
            <a:r>
              <a:rPr lang="fr-CH" sz="900" spc="-5" dirty="0">
                <a:solidFill>
                  <a:srgbClr val="1A214E"/>
                </a:solidFill>
                <a:latin typeface="Arial"/>
                <a:cs typeface="Arial"/>
                <a:hlinkClick r:id="rId2"/>
              </a:rPr>
              <a:t>info@editionseauxtroubles.com</a:t>
            </a:r>
            <a:r>
              <a:rPr lang="fr-CH" sz="900" spc="-90" dirty="0">
                <a:solidFill>
                  <a:srgbClr val="1A214E"/>
                </a:solidFill>
                <a:latin typeface="Arial"/>
                <a:cs typeface="Arial"/>
                <a:hlinkClick r:id="rId2"/>
              </a:rPr>
              <a:t> </a:t>
            </a:r>
            <a:r>
              <a:rPr lang="fr-CH" sz="900" spc="15" dirty="0">
                <a:solidFill>
                  <a:srgbClr val="1A214E"/>
                </a:solidFill>
                <a:latin typeface="Arial"/>
                <a:cs typeface="Arial"/>
              </a:rPr>
              <a:t>-</a:t>
            </a:r>
            <a:r>
              <a:rPr lang="fr-CH" sz="900" spc="-95" dirty="0">
                <a:solidFill>
                  <a:srgbClr val="1A214E"/>
                </a:solidFill>
                <a:latin typeface="Arial"/>
                <a:cs typeface="Arial"/>
              </a:rPr>
              <a:t> </a:t>
            </a:r>
            <a:r>
              <a:rPr lang="fr-CH" sz="900" spc="-10" dirty="0">
                <a:solidFill>
                  <a:srgbClr val="1A214E"/>
                </a:solidFill>
                <a:latin typeface="Arial"/>
                <a:cs typeface="Arial"/>
                <a:hlinkClick r:id="rId3"/>
              </a:rPr>
              <a:t>www.editionseauxtroubles.com</a:t>
            </a:r>
            <a:endParaRPr sz="900" dirty="0">
              <a:latin typeface="Arial"/>
              <a:cs typeface="Arial"/>
            </a:endParaRPr>
          </a:p>
        </p:txBody>
      </p:sp>
      <p:sp>
        <p:nvSpPr>
          <p:cNvPr id="8" name="ZoneTexte 7">
            <a:extLst>
              <a:ext uri="{FF2B5EF4-FFF2-40B4-BE49-F238E27FC236}">
                <a16:creationId xmlns:a16="http://schemas.microsoft.com/office/drawing/2014/main" id="{80BE3117-55E9-4D45-99E7-EEEF42CEDC99}"/>
              </a:ext>
            </a:extLst>
          </p:cNvPr>
          <p:cNvSpPr txBox="1"/>
          <p:nvPr/>
        </p:nvSpPr>
        <p:spPr>
          <a:xfrm>
            <a:off x="3695856" y="3220478"/>
            <a:ext cx="6303802" cy="4231928"/>
          </a:xfrm>
          <a:prstGeom prst="rect">
            <a:avLst/>
          </a:prstGeom>
          <a:noFill/>
        </p:spPr>
        <p:txBody>
          <a:bodyPr wrap="square" rtlCol="0">
            <a:spAutoFit/>
          </a:bodyPr>
          <a:lstStyle/>
          <a:p>
            <a:r>
              <a:rPr lang="en-US" sz="1600" b="1" dirty="0">
                <a:solidFill>
                  <a:schemeClr val="tx2">
                    <a:lumMod val="75000"/>
                  </a:schemeClr>
                </a:solidFill>
                <a:latin typeface="Arial" panose="020B0604020202020204" pitchFamily="34" charset="0"/>
                <a:cs typeface="Arial" panose="020B0604020202020204" pitchFamily="34" charset="0"/>
              </a:rPr>
              <a:t>Vengeance sur </a:t>
            </a:r>
            <a:r>
              <a:rPr lang="en-US" sz="1600" b="1" dirty="0" err="1">
                <a:solidFill>
                  <a:schemeClr val="tx2">
                    <a:lumMod val="75000"/>
                  </a:schemeClr>
                </a:solidFill>
                <a:latin typeface="Arial" panose="020B0604020202020204" pitchFamily="34" charset="0"/>
                <a:cs typeface="Arial" panose="020B0604020202020204" pitchFamily="34" charset="0"/>
              </a:rPr>
              <a:t>pellicule</a:t>
            </a:r>
            <a:r>
              <a:rPr lang="en-US" sz="1600" b="1" dirty="0">
                <a:solidFill>
                  <a:schemeClr val="tx2">
                    <a:lumMod val="75000"/>
                  </a:schemeClr>
                </a:solidFill>
                <a:latin typeface="Arial" panose="020B0604020202020204" pitchFamily="34" charset="0"/>
                <a:cs typeface="Arial" panose="020B0604020202020204" pitchFamily="34" charset="0"/>
              </a:rPr>
              <a:t> (Revenge on film ) 2020</a:t>
            </a:r>
          </a:p>
          <a:p>
            <a:endParaRPr lang="en-US" sz="1100" dirty="0">
              <a:solidFill>
                <a:schemeClr val="tx2">
                  <a:lumMod val="75000"/>
                </a:schemeClr>
              </a:solidFill>
              <a:latin typeface="Arial" panose="020B0604020202020204" pitchFamily="34" charset="0"/>
              <a:cs typeface="Arial" panose="020B0604020202020204" pitchFamily="34" charset="0"/>
            </a:endParaRPr>
          </a:p>
          <a:p>
            <a:r>
              <a:rPr lang="en-US" sz="1100" dirty="0">
                <a:solidFill>
                  <a:schemeClr val="tx2">
                    <a:lumMod val="75000"/>
                  </a:schemeClr>
                </a:solidFill>
                <a:latin typeface="Arial" panose="020B0604020202020204" pitchFamily="34" charset="0"/>
                <a:cs typeface="Arial" panose="020B0604020202020204" pitchFamily="34" charset="0"/>
              </a:rPr>
              <a:t>A new investigation by private detective Jefferson Fergusson, in a detective novel always with an attractive vintage style. An atypical private detective who will have to face his past and find himself in situations he would have preferred to avoid. Thanks to the writing style, the visual sensations, fears and anxieties are very present in this story. We find ourselves immersed in the darkness and corruption of The City: Resilience. </a:t>
            </a:r>
          </a:p>
          <a:p>
            <a:endParaRPr lang="en-US" sz="1100" dirty="0">
              <a:solidFill>
                <a:schemeClr val="tx2">
                  <a:lumMod val="75000"/>
                </a:schemeClr>
              </a:solidFill>
              <a:latin typeface="Arial" panose="020B0604020202020204" pitchFamily="34" charset="0"/>
              <a:cs typeface="Arial" panose="020B0604020202020204" pitchFamily="34" charset="0"/>
            </a:endParaRPr>
          </a:p>
          <a:p>
            <a:r>
              <a:rPr lang="en-US" sz="1100" dirty="0">
                <a:solidFill>
                  <a:schemeClr val="tx2">
                    <a:lumMod val="75000"/>
                  </a:schemeClr>
                </a:solidFill>
                <a:latin typeface="Arial" panose="020B0604020202020204" pitchFamily="34" charset="0"/>
                <a:cs typeface="Arial" panose="020B0604020202020204" pitchFamily="34" charset="0"/>
              </a:rPr>
              <a:t>Simon Crane, Jeff Fergusson's best friend and colleague, is found dead, shot in a squalid alleyway. While suspicions turn to the detective, Simon's wife Susan, with whom he is in an adulterous relationship, confesses to him that she is guilty of the murder. Unable to denounce her, Jeff lets her run away to Hollywood, where she dreams of becoming a great actress under the thumb of a mob boss.</a:t>
            </a:r>
          </a:p>
          <a:p>
            <a:r>
              <a:rPr lang="en-US" sz="1100" dirty="0">
                <a:solidFill>
                  <a:schemeClr val="tx2">
                    <a:lumMod val="75000"/>
                  </a:schemeClr>
                </a:solidFill>
                <a:latin typeface="Arial" panose="020B0604020202020204" pitchFamily="34" charset="0"/>
                <a:cs typeface="Arial" panose="020B0604020202020204" pitchFamily="34" charset="0"/>
              </a:rPr>
              <a:t>Fifteen years later, Fergusson is called by the new police chief to identify a body. It is Susan, murdered in a shabby hotel room with her business card in her coat as a clue.</a:t>
            </a:r>
          </a:p>
          <a:p>
            <a:r>
              <a:rPr lang="en-US" sz="1100" dirty="0">
                <a:solidFill>
                  <a:schemeClr val="tx2">
                    <a:lumMod val="75000"/>
                  </a:schemeClr>
                </a:solidFill>
                <a:latin typeface="Arial" panose="020B0604020202020204" pitchFamily="34" charset="0"/>
                <a:cs typeface="Arial" panose="020B0604020202020204" pitchFamily="34" charset="0"/>
              </a:rPr>
              <a:t>What could have motivated her return to Resilience, and why after so many years of silence? All the elements seem to be coming together against Fergusson. Only one thing is certain, she was trying to contact him.</a:t>
            </a:r>
          </a:p>
          <a:p>
            <a:r>
              <a:rPr lang="en-US" sz="1100" dirty="0">
                <a:solidFill>
                  <a:schemeClr val="tx2">
                    <a:lumMod val="75000"/>
                  </a:schemeClr>
                </a:solidFill>
                <a:latin typeface="Arial" panose="020B0604020202020204" pitchFamily="34" charset="0"/>
                <a:cs typeface="Arial" panose="020B0604020202020204" pitchFamily="34" charset="0"/>
              </a:rPr>
              <a:t>The detective has little choice: he will have to go back to his past to find the culprit in the present...</a:t>
            </a:r>
          </a:p>
          <a:p>
            <a:r>
              <a:rPr lang="en-US" sz="1100" dirty="0">
                <a:solidFill>
                  <a:schemeClr val="tx2">
                    <a:lumMod val="75000"/>
                  </a:schemeClr>
                </a:solidFill>
                <a:latin typeface="Arial" panose="020B0604020202020204" pitchFamily="34" charset="0"/>
                <a:cs typeface="Arial" panose="020B0604020202020204" pitchFamily="34" charset="0"/>
              </a:rPr>
              <a:t>A second investigation by our atypical private detective Jeff Fergusson that will again delight fans of black thrillers, always with a powdery scent!</a:t>
            </a:r>
          </a:p>
          <a:p>
            <a:r>
              <a:rPr lang="en-US" sz="1100" b="1" dirty="0">
                <a:solidFill>
                  <a:schemeClr val="tx2">
                    <a:lumMod val="75000"/>
                  </a:schemeClr>
                </a:solidFill>
                <a:latin typeface="Arial" panose="020B0604020202020204" pitchFamily="34" charset="0"/>
                <a:cs typeface="Arial" panose="020B0604020202020204" pitchFamily="34" charset="0"/>
              </a:rPr>
              <a:t>works published by EAUX TROUBLES</a:t>
            </a:r>
            <a:r>
              <a:rPr lang="en-US" sz="1100" dirty="0">
                <a:solidFill>
                  <a:schemeClr val="tx2">
                    <a:lumMod val="75000"/>
                  </a:schemeClr>
                </a:solidFill>
                <a:latin typeface="Arial" panose="020B0604020202020204" pitchFamily="34" charset="0"/>
                <a:cs typeface="Arial" panose="020B0604020202020204" pitchFamily="34" charset="0"/>
              </a:rPr>
              <a:t>: Diamonds on Maccabees</a:t>
            </a:r>
          </a:p>
          <a:p>
            <a:endParaRPr lang="en-US" sz="1100" dirty="0">
              <a:solidFill>
                <a:schemeClr val="tx2">
                  <a:lumMod val="75000"/>
                </a:schemeClr>
              </a:solidFill>
              <a:latin typeface="Arial" panose="020B0604020202020204" pitchFamily="34" charset="0"/>
              <a:cs typeface="Arial" panose="020B0604020202020204" pitchFamily="34" charset="0"/>
            </a:endParaRPr>
          </a:p>
          <a:p>
            <a:endParaRPr lang="en-US" sz="1100" dirty="0">
              <a:solidFill>
                <a:schemeClr val="tx2">
                  <a:lumMod val="75000"/>
                </a:schemeClr>
              </a:solidFill>
              <a:latin typeface="Arial" panose="020B0604020202020204" pitchFamily="34" charset="0"/>
              <a:cs typeface="Arial" panose="020B0604020202020204" pitchFamily="34" charset="0"/>
            </a:endParaRPr>
          </a:p>
        </p:txBody>
      </p:sp>
      <p:pic>
        <p:nvPicPr>
          <p:cNvPr id="9" name="Espace réservé du contenu 4">
            <a:extLst>
              <a:ext uri="{FF2B5EF4-FFF2-40B4-BE49-F238E27FC236}">
                <a16:creationId xmlns:a16="http://schemas.microsoft.com/office/drawing/2014/main" id="{995561A3-296B-45A0-8651-7E35CC5AC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678" y="207237"/>
            <a:ext cx="2270010" cy="3352800"/>
          </a:xfrm>
          <a:prstGeom prst="rect">
            <a:avLst/>
          </a:prstGeom>
        </p:spPr>
      </p:pic>
      <p:pic>
        <p:nvPicPr>
          <p:cNvPr id="10" name="Image 9">
            <a:extLst>
              <a:ext uri="{FF2B5EF4-FFF2-40B4-BE49-F238E27FC236}">
                <a16:creationId xmlns:a16="http://schemas.microsoft.com/office/drawing/2014/main" id="{9B217501-09D4-4F1C-B5FA-BB3D238AFF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678" y="3613770"/>
            <a:ext cx="2270010" cy="3288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108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5856" y="448998"/>
            <a:ext cx="5084601" cy="895117"/>
          </a:xfrm>
          <a:prstGeom prst="rect">
            <a:avLst/>
          </a:prstGeom>
        </p:spPr>
        <p:txBody>
          <a:bodyPr vert="horz" wrap="square" lIns="0" tIns="50800" rIns="0" bIns="0" rtlCol="0">
            <a:spAutoFit/>
          </a:bodyPr>
          <a:lstStyle/>
          <a:p>
            <a:pPr marL="12700">
              <a:lnSpc>
                <a:spcPct val="100000"/>
              </a:lnSpc>
              <a:spcBef>
                <a:spcPts val="400"/>
              </a:spcBef>
            </a:pPr>
            <a:r>
              <a:rPr lang="fr-CH" sz="3800" dirty="0" err="1"/>
              <a:t>Foreign</a:t>
            </a:r>
            <a:r>
              <a:rPr lang="fr-CH" sz="3800" dirty="0"/>
              <a:t> </a:t>
            </a:r>
            <a:r>
              <a:rPr lang="fr-CH" sz="3800" dirty="0" err="1"/>
              <a:t>Rights</a:t>
            </a:r>
            <a:endParaRPr sz="3800" dirty="0"/>
          </a:p>
          <a:p>
            <a:pPr marL="12700">
              <a:lnSpc>
                <a:spcPct val="100000"/>
              </a:lnSpc>
              <a:spcBef>
                <a:spcPts val="125"/>
              </a:spcBef>
            </a:pPr>
            <a:r>
              <a:rPr lang="fr-CH" sz="1600" b="1" spc="-40" dirty="0"/>
              <a:t>23 février 2021</a:t>
            </a:r>
            <a:endParaRPr sz="1600" dirty="0">
              <a:latin typeface="Arial"/>
              <a:cs typeface="Arial"/>
            </a:endParaRPr>
          </a:p>
        </p:txBody>
      </p:sp>
      <p:sp>
        <p:nvSpPr>
          <p:cNvPr id="3" name="object 3"/>
          <p:cNvSpPr txBox="1"/>
          <p:nvPr/>
        </p:nvSpPr>
        <p:spPr>
          <a:xfrm>
            <a:off x="3737844" y="1391772"/>
            <a:ext cx="6219825" cy="1828706"/>
          </a:xfrm>
          <a:prstGeom prst="rect">
            <a:avLst/>
          </a:prstGeom>
        </p:spPr>
        <p:txBody>
          <a:bodyPr vert="horz" wrap="square" lIns="0" tIns="12700" rIns="0" bIns="0" rtlCol="0">
            <a:spAutoFit/>
          </a:bodyPr>
          <a:lstStyle/>
          <a:p>
            <a:pPr marL="12700" algn="just">
              <a:lnSpc>
                <a:spcPct val="100000"/>
              </a:lnSpc>
            </a:pPr>
            <a:r>
              <a:rPr lang="fr-CH" sz="1900" b="1" spc="-5" dirty="0">
                <a:solidFill>
                  <a:schemeClr val="tx2">
                    <a:lumMod val="75000"/>
                  </a:schemeClr>
                </a:solidFill>
                <a:latin typeface="Arial"/>
                <a:cs typeface="Arial"/>
              </a:rPr>
              <a:t>PHIL SMANS</a:t>
            </a:r>
            <a:endParaRPr sz="1900" dirty="0">
              <a:solidFill>
                <a:schemeClr val="tx2">
                  <a:lumMod val="75000"/>
                </a:schemeClr>
              </a:solidFill>
              <a:latin typeface="Arial"/>
              <a:cs typeface="Arial"/>
            </a:endParaRPr>
          </a:p>
          <a:p>
            <a:pPr algn="just"/>
            <a:r>
              <a:rPr lang="en-US" sz="1100" dirty="0">
                <a:solidFill>
                  <a:schemeClr val="tx2">
                    <a:lumMod val="75000"/>
                  </a:schemeClr>
                </a:solidFill>
                <a:latin typeface="Arial" panose="020B0604020202020204" pitchFamily="34" charset="0"/>
                <a:cs typeface="Arial" panose="020B0604020202020204" pitchFamily="34" charset="0"/>
              </a:rPr>
              <a:t>Phil </a:t>
            </a:r>
            <a:r>
              <a:rPr lang="en-US" sz="1100" dirty="0" err="1">
                <a:solidFill>
                  <a:schemeClr val="tx2">
                    <a:lumMod val="75000"/>
                  </a:schemeClr>
                </a:solidFill>
                <a:latin typeface="Arial" panose="020B0604020202020204" pitchFamily="34" charset="0"/>
                <a:cs typeface="Arial" panose="020B0604020202020204" pitchFamily="34" charset="0"/>
              </a:rPr>
              <a:t>Smans</a:t>
            </a:r>
            <a:r>
              <a:rPr lang="en-US" sz="1100" dirty="0">
                <a:solidFill>
                  <a:schemeClr val="tx2">
                    <a:lumMod val="75000"/>
                  </a:schemeClr>
                </a:solidFill>
                <a:latin typeface="Arial" panose="020B0604020202020204" pitchFamily="34" charset="0"/>
                <a:cs typeface="Arial" panose="020B0604020202020204" pitchFamily="34" charset="0"/>
              </a:rPr>
              <a:t> is a polytechnic engineer and holds an MBA (Master of Business Administration).</a:t>
            </a:r>
          </a:p>
          <a:p>
            <a:pPr algn="just"/>
            <a:r>
              <a:rPr lang="en-US" sz="1100" dirty="0">
                <a:solidFill>
                  <a:schemeClr val="tx2">
                    <a:lumMod val="75000"/>
                  </a:schemeClr>
                </a:solidFill>
                <a:latin typeface="Arial" panose="020B0604020202020204" pitchFamily="34" charset="0"/>
                <a:cs typeface="Arial" panose="020B0604020202020204" pitchFamily="34" charset="0"/>
              </a:rPr>
              <a:t>After 20 years of managerial positions in several multinational companies, in Belgium and abroad, he has been able to measure the impact of high technology on our lives, as well as the degree of excitement of technical innovation.</a:t>
            </a:r>
          </a:p>
          <a:p>
            <a:pPr algn="just"/>
            <a:r>
              <a:rPr lang="en-US" sz="1100" dirty="0">
                <a:solidFill>
                  <a:schemeClr val="tx2">
                    <a:lumMod val="75000"/>
                  </a:schemeClr>
                </a:solidFill>
                <a:latin typeface="Arial" panose="020B0604020202020204" pitchFamily="34" charset="0"/>
                <a:cs typeface="Arial" panose="020B0604020202020204" pitchFamily="34" charset="0"/>
              </a:rPr>
              <a:t>He has also noticed the striking power of storytelling, a narrative structure close to tales. Taking the opposite approach to traditional managerial literature, he then published a book on a technical and difficult organizational subject, but containing several fictionalized case studies.</a:t>
            </a:r>
          </a:p>
          <a:p>
            <a:pPr algn="just"/>
            <a:r>
              <a:rPr lang="en-US" sz="1100" dirty="0">
                <a:solidFill>
                  <a:schemeClr val="tx2">
                    <a:lumMod val="75000"/>
                  </a:schemeClr>
                </a:solidFill>
                <a:latin typeface="Arial" panose="020B0604020202020204" pitchFamily="34" charset="0"/>
                <a:cs typeface="Arial" panose="020B0604020202020204" pitchFamily="34" charset="0"/>
              </a:rPr>
              <a:t>The result was spectacular: published in three languages, the book was a bestseller in its field.</a:t>
            </a:r>
          </a:p>
          <a:p>
            <a:pPr algn="just"/>
            <a:r>
              <a:rPr lang="en-US" sz="1100" dirty="0">
                <a:solidFill>
                  <a:schemeClr val="tx2">
                    <a:lumMod val="75000"/>
                  </a:schemeClr>
                </a:solidFill>
                <a:latin typeface="Arial" panose="020B0604020202020204" pitchFamily="34" charset="0"/>
                <a:cs typeface="Arial" panose="020B0604020202020204" pitchFamily="34" charset="0"/>
              </a:rPr>
              <a:t> From corporate storytelling to a true suspense novel, there was only one step left to take?"</a:t>
            </a:r>
          </a:p>
        </p:txBody>
      </p:sp>
      <p:sp>
        <p:nvSpPr>
          <p:cNvPr id="5" name="object 5"/>
          <p:cNvSpPr txBox="1"/>
          <p:nvPr/>
        </p:nvSpPr>
        <p:spPr>
          <a:xfrm>
            <a:off x="709295" y="7027169"/>
            <a:ext cx="9274810" cy="140423"/>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1A214E"/>
                </a:solidFill>
                <a:latin typeface="Arial"/>
                <a:cs typeface="Arial"/>
              </a:rPr>
              <a:t>EAUX</a:t>
            </a:r>
            <a:r>
              <a:rPr sz="900" spc="-90" dirty="0">
                <a:solidFill>
                  <a:srgbClr val="1A214E"/>
                </a:solidFill>
                <a:latin typeface="Arial"/>
                <a:cs typeface="Arial"/>
              </a:rPr>
              <a:t> </a:t>
            </a:r>
            <a:r>
              <a:rPr sz="900" spc="-30" dirty="0">
                <a:solidFill>
                  <a:srgbClr val="1A214E"/>
                </a:solidFill>
                <a:latin typeface="Arial"/>
                <a:cs typeface="Arial"/>
              </a:rPr>
              <a:t>TROUBLES</a:t>
            </a:r>
            <a:r>
              <a:rPr sz="900" spc="-90" dirty="0">
                <a:solidFill>
                  <a:srgbClr val="1A214E"/>
                </a:solidFill>
                <a:latin typeface="Arial"/>
                <a:cs typeface="Arial"/>
              </a:rPr>
              <a:t> </a:t>
            </a:r>
            <a:r>
              <a:rPr sz="900" spc="15" dirty="0">
                <a:solidFill>
                  <a:srgbClr val="1A214E"/>
                </a:solidFill>
                <a:latin typeface="Arial"/>
                <a:cs typeface="Arial"/>
              </a:rPr>
              <a:t>publishing</a:t>
            </a:r>
            <a:r>
              <a:rPr sz="900" spc="-90" dirty="0">
                <a:solidFill>
                  <a:srgbClr val="1A214E"/>
                </a:solidFill>
                <a:latin typeface="Arial"/>
                <a:cs typeface="Arial"/>
              </a:rPr>
              <a:t> </a:t>
            </a:r>
            <a:r>
              <a:rPr sz="900" spc="5" dirty="0">
                <a:solidFill>
                  <a:srgbClr val="1A214E"/>
                </a:solidFill>
                <a:latin typeface="Arial"/>
                <a:cs typeface="Arial"/>
              </a:rPr>
              <a:t>-</a:t>
            </a:r>
            <a:r>
              <a:rPr sz="900" spc="-114" dirty="0">
                <a:solidFill>
                  <a:srgbClr val="1A214E"/>
                </a:solidFill>
                <a:latin typeface="Arial"/>
                <a:cs typeface="Arial"/>
              </a:rPr>
              <a:t> </a:t>
            </a:r>
            <a:r>
              <a:rPr sz="900" spc="-5" dirty="0">
                <a:solidFill>
                  <a:srgbClr val="1A214E"/>
                </a:solidFill>
                <a:latin typeface="Arial"/>
                <a:cs typeface="Arial"/>
              </a:rPr>
              <a:t>Chemin</a:t>
            </a:r>
            <a:r>
              <a:rPr sz="900" spc="-90" dirty="0">
                <a:solidFill>
                  <a:srgbClr val="1A214E"/>
                </a:solidFill>
                <a:latin typeface="Arial"/>
                <a:cs typeface="Arial"/>
              </a:rPr>
              <a:t> </a:t>
            </a:r>
            <a:r>
              <a:rPr sz="900" spc="-5" dirty="0">
                <a:solidFill>
                  <a:srgbClr val="1A214E"/>
                </a:solidFill>
                <a:latin typeface="Arial"/>
                <a:cs typeface="Arial"/>
              </a:rPr>
              <a:t>des</a:t>
            </a:r>
            <a:r>
              <a:rPr sz="900" spc="-90" dirty="0">
                <a:solidFill>
                  <a:srgbClr val="1A214E"/>
                </a:solidFill>
                <a:latin typeface="Arial"/>
                <a:cs typeface="Arial"/>
              </a:rPr>
              <a:t> </a:t>
            </a:r>
            <a:r>
              <a:rPr sz="900" spc="-15" dirty="0">
                <a:solidFill>
                  <a:srgbClr val="1A214E"/>
                </a:solidFill>
                <a:latin typeface="Arial"/>
                <a:cs typeface="Arial"/>
              </a:rPr>
              <a:t>Écureuils</a:t>
            </a:r>
            <a:r>
              <a:rPr sz="900" spc="-95" dirty="0">
                <a:solidFill>
                  <a:srgbClr val="1A214E"/>
                </a:solidFill>
                <a:latin typeface="Arial"/>
                <a:cs typeface="Arial"/>
              </a:rPr>
              <a:t> </a:t>
            </a:r>
            <a:r>
              <a:rPr sz="900" spc="-5" dirty="0">
                <a:solidFill>
                  <a:srgbClr val="1A214E"/>
                </a:solidFill>
                <a:latin typeface="Arial"/>
                <a:cs typeface="Arial"/>
              </a:rPr>
              <a:t>7</a:t>
            </a:r>
            <a:r>
              <a:rPr sz="900" spc="-95" dirty="0">
                <a:solidFill>
                  <a:srgbClr val="1A214E"/>
                </a:solidFill>
                <a:latin typeface="Arial"/>
                <a:cs typeface="Arial"/>
              </a:rPr>
              <a:t> </a:t>
            </a:r>
            <a:r>
              <a:rPr sz="900" dirty="0">
                <a:solidFill>
                  <a:srgbClr val="1A214E"/>
                </a:solidFill>
                <a:latin typeface="Arial"/>
                <a:cs typeface="Arial"/>
              </a:rPr>
              <a:t>CH-1009</a:t>
            </a:r>
            <a:r>
              <a:rPr sz="900" spc="-90" dirty="0">
                <a:solidFill>
                  <a:srgbClr val="1A214E"/>
                </a:solidFill>
                <a:latin typeface="Arial"/>
                <a:cs typeface="Arial"/>
              </a:rPr>
              <a:t> </a:t>
            </a:r>
            <a:r>
              <a:rPr sz="900" spc="-50" dirty="0">
                <a:solidFill>
                  <a:srgbClr val="1A214E"/>
                </a:solidFill>
                <a:latin typeface="Arial"/>
                <a:cs typeface="Arial"/>
              </a:rPr>
              <a:t>PULLY</a:t>
            </a:r>
            <a:r>
              <a:rPr sz="900" spc="-95" dirty="0">
                <a:solidFill>
                  <a:srgbClr val="1A214E"/>
                </a:solidFill>
                <a:latin typeface="Arial"/>
                <a:cs typeface="Arial"/>
              </a:rPr>
              <a:t> </a:t>
            </a:r>
            <a:r>
              <a:rPr sz="900" spc="15" dirty="0">
                <a:solidFill>
                  <a:srgbClr val="1A214E"/>
                </a:solidFill>
                <a:latin typeface="Arial"/>
                <a:cs typeface="Arial"/>
              </a:rPr>
              <a:t>-</a:t>
            </a:r>
            <a:r>
              <a:rPr sz="900" spc="-85" dirty="0">
                <a:solidFill>
                  <a:srgbClr val="1A214E"/>
                </a:solidFill>
                <a:latin typeface="Arial"/>
                <a:cs typeface="Arial"/>
              </a:rPr>
              <a:t> </a:t>
            </a:r>
            <a:r>
              <a:rPr sz="900" spc="-55" dirty="0">
                <a:solidFill>
                  <a:srgbClr val="AF1D10"/>
                </a:solidFill>
                <a:latin typeface="Arial"/>
                <a:cs typeface="Arial"/>
              </a:rPr>
              <a:t>Tel</a:t>
            </a:r>
            <a:r>
              <a:rPr sz="900" spc="-85" dirty="0">
                <a:solidFill>
                  <a:srgbClr val="AF1D10"/>
                </a:solidFill>
                <a:latin typeface="Arial"/>
                <a:cs typeface="Arial"/>
              </a:rPr>
              <a:t> </a:t>
            </a:r>
            <a:r>
              <a:rPr sz="900" spc="-80" dirty="0">
                <a:solidFill>
                  <a:srgbClr val="AF1D10"/>
                </a:solidFill>
                <a:latin typeface="Arial"/>
                <a:cs typeface="Arial"/>
              </a:rPr>
              <a:t>:</a:t>
            </a:r>
            <a:r>
              <a:rPr sz="900" spc="-95" dirty="0">
                <a:solidFill>
                  <a:srgbClr val="AF1D10"/>
                </a:solidFill>
                <a:latin typeface="Arial"/>
                <a:cs typeface="Arial"/>
              </a:rPr>
              <a:t> </a:t>
            </a:r>
            <a:r>
              <a:rPr lang="fr-CH" sz="900" spc="-110" dirty="0">
                <a:solidFill>
                  <a:srgbClr val="1A214E"/>
                </a:solidFill>
                <a:latin typeface="Arial"/>
                <a:cs typeface="Arial"/>
              </a:rPr>
              <a:t>+41</a:t>
            </a:r>
            <a:r>
              <a:rPr lang="fr-CH" sz="900" spc="-90" dirty="0">
                <a:solidFill>
                  <a:srgbClr val="1A214E"/>
                </a:solidFill>
                <a:latin typeface="Arial"/>
                <a:cs typeface="Arial"/>
              </a:rPr>
              <a:t> </a:t>
            </a:r>
            <a:r>
              <a:rPr lang="fr-CH" sz="900" spc="5" dirty="0">
                <a:solidFill>
                  <a:srgbClr val="1A214E"/>
                </a:solidFill>
                <a:latin typeface="Arial"/>
                <a:cs typeface="Arial"/>
              </a:rPr>
              <a:t>79</a:t>
            </a:r>
            <a:r>
              <a:rPr lang="fr-CH" sz="900" spc="-85" dirty="0">
                <a:solidFill>
                  <a:srgbClr val="1A214E"/>
                </a:solidFill>
                <a:latin typeface="Arial"/>
                <a:cs typeface="Arial"/>
              </a:rPr>
              <a:t> </a:t>
            </a:r>
            <a:r>
              <a:rPr lang="fr-CH" sz="900" spc="20" dirty="0">
                <a:solidFill>
                  <a:srgbClr val="1A214E"/>
                </a:solidFill>
                <a:latin typeface="Arial"/>
                <a:cs typeface="Arial"/>
              </a:rPr>
              <a:t>365 90 79</a:t>
            </a:r>
            <a:r>
              <a:rPr lang="fr-CH" sz="900" spc="-15" dirty="0">
                <a:solidFill>
                  <a:srgbClr val="AF1D10"/>
                </a:solidFill>
                <a:latin typeface="Arial"/>
                <a:cs typeface="Arial"/>
              </a:rPr>
              <a:t>Email</a:t>
            </a:r>
            <a:r>
              <a:rPr lang="fr-CH" sz="900" spc="-85" dirty="0">
                <a:solidFill>
                  <a:srgbClr val="AF1D10"/>
                </a:solidFill>
                <a:latin typeface="Arial"/>
                <a:cs typeface="Arial"/>
              </a:rPr>
              <a:t> </a:t>
            </a:r>
            <a:r>
              <a:rPr lang="fr-CH" sz="900" spc="-80" dirty="0">
                <a:solidFill>
                  <a:srgbClr val="AF1D10"/>
                </a:solidFill>
                <a:latin typeface="Arial"/>
                <a:cs typeface="Arial"/>
              </a:rPr>
              <a:t>:</a:t>
            </a:r>
            <a:r>
              <a:rPr lang="fr-CH" sz="900" spc="-90" dirty="0">
                <a:solidFill>
                  <a:srgbClr val="AF1D10"/>
                </a:solidFill>
                <a:latin typeface="Arial"/>
                <a:cs typeface="Arial"/>
              </a:rPr>
              <a:t> </a:t>
            </a:r>
            <a:r>
              <a:rPr lang="fr-CH" sz="900" spc="-5" dirty="0">
                <a:solidFill>
                  <a:srgbClr val="1A214E"/>
                </a:solidFill>
                <a:latin typeface="Arial"/>
                <a:cs typeface="Arial"/>
                <a:hlinkClick r:id="rId2"/>
              </a:rPr>
              <a:t>info@editionseauxtroubles.com</a:t>
            </a:r>
            <a:r>
              <a:rPr lang="fr-CH" sz="900" spc="-90" dirty="0">
                <a:solidFill>
                  <a:srgbClr val="1A214E"/>
                </a:solidFill>
                <a:latin typeface="Arial"/>
                <a:cs typeface="Arial"/>
                <a:hlinkClick r:id="rId2"/>
              </a:rPr>
              <a:t> </a:t>
            </a:r>
            <a:r>
              <a:rPr lang="fr-CH" sz="900" spc="15" dirty="0">
                <a:solidFill>
                  <a:srgbClr val="1A214E"/>
                </a:solidFill>
                <a:latin typeface="Arial"/>
                <a:cs typeface="Arial"/>
              </a:rPr>
              <a:t>-</a:t>
            </a:r>
            <a:r>
              <a:rPr lang="fr-CH" sz="900" spc="-95" dirty="0">
                <a:solidFill>
                  <a:srgbClr val="1A214E"/>
                </a:solidFill>
                <a:latin typeface="Arial"/>
                <a:cs typeface="Arial"/>
              </a:rPr>
              <a:t> </a:t>
            </a:r>
            <a:r>
              <a:rPr lang="fr-CH" sz="900" spc="-10" dirty="0">
                <a:solidFill>
                  <a:srgbClr val="1A214E"/>
                </a:solidFill>
                <a:latin typeface="Arial"/>
                <a:cs typeface="Arial"/>
                <a:hlinkClick r:id="rId3"/>
              </a:rPr>
              <a:t>www.editionseauxtroubles.com</a:t>
            </a:r>
            <a:endParaRPr sz="900" dirty="0">
              <a:latin typeface="Arial"/>
              <a:cs typeface="Arial"/>
            </a:endParaRPr>
          </a:p>
        </p:txBody>
      </p:sp>
      <p:sp>
        <p:nvSpPr>
          <p:cNvPr id="8" name="ZoneTexte 7">
            <a:extLst>
              <a:ext uri="{FF2B5EF4-FFF2-40B4-BE49-F238E27FC236}">
                <a16:creationId xmlns:a16="http://schemas.microsoft.com/office/drawing/2014/main" id="{80BE3117-55E9-4D45-99E7-EEEF42CEDC99}"/>
              </a:ext>
            </a:extLst>
          </p:cNvPr>
          <p:cNvSpPr txBox="1"/>
          <p:nvPr/>
        </p:nvSpPr>
        <p:spPr>
          <a:xfrm>
            <a:off x="3678853" y="3206943"/>
            <a:ext cx="6303802" cy="3724096"/>
          </a:xfrm>
          <a:prstGeom prst="rect">
            <a:avLst/>
          </a:prstGeom>
          <a:noFill/>
        </p:spPr>
        <p:txBody>
          <a:bodyPr wrap="square" rtlCol="0">
            <a:spAutoFit/>
          </a:bodyPr>
          <a:lstStyle/>
          <a:p>
            <a:r>
              <a:rPr lang="en-US" sz="1600" b="1" dirty="0">
                <a:solidFill>
                  <a:schemeClr val="tx2">
                    <a:lumMod val="75000"/>
                  </a:schemeClr>
                </a:solidFill>
                <a:latin typeface="Arial" panose="020B0604020202020204" pitchFamily="34" charset="0"/>
                <a:cs typeface="Arial" panose="020B0604020202020204" pitchFamily="34" charset="0"/>
              </a:rPr>
              <a:t>La </a:t>
            </a:r>
            <a:r>
              <a:rPr lang="en-US" sz="1600" b="1" dirty="0" err="1">
                <a:solidFill>
                  <a:schemeClr val="tx2">
                    <a:lumMod val="75000"/>
                  </a:schemeClr>
                </a:solidFill>
                <a:latin typeface="Arial" panose="020B0604020202020204" pitchFamily="34" charset="0"/>
                <a:cs typeface="Arial" panose="020B0604020202020204" pitchFamily="34" charset="0"/>
              </a:rPr>
              <a:t>Liste</a:t>
            </a:r>
            <a:r>
              <a:rPr lang="en-US" sz="1600" b="1" dirty="0">
                <a:solidFill>
                  <a:schemeClr val="tx2">
                    <a:lumMod val="75000"/>
                  </a:schemeClr>
                </a:solidFill>
                <a:latin typeface="Arial" panose="020B0604020202020204" pitchFamily="34" charset="0"/>
                <a:cs typeface="Arial" panose="020B0604020202020204" pitchFamily="34" charset="0"/>
              </a:rPr>
              <a:t> Alpha (The Alpha List) 2020</a:t>
            </a:r>
          </a:p>
          <a:p>
            <a:endParaRPr lang="en-US" sz="1100" dirty="0">
              <a:solidFill>
                <a:schemeClr val="tx2">
                  <a:lumMod val="75000"/>
                </a:schemeClr>
              </a:solidFill>
              <a:latin typeface="Arial" panose="020B0604020202020204" pitchFamily="34" charset="0"/>
              <a:cs typeface="Arial" panose="020B0604020202020204" pitchFamily="34" charset="0"/>
            </a:endParaRPr>
          </a:p>
          <a:p>
            <a:r>
              <a:rPr lang="en-US" sz="1100" dirty="0">
                <a:solidFill>
                  <a:schemeClr val="tx2">
                    <a:lumMod val="75000"/>
                  </a:schemeClr>
                </a:solidFill>
                <a:latin typeface="Arial" panose="020B0604020202020204" pitchFamily="34" charset="0"/>
                <a:cs typeface="Arial" panose="020B0604020202020204" pitchFamily="34" charset="0"/>
              </a:rPr>
              <a:t>he "Big Brother" of the 21st century is on the march, a thriller of anticipation that is chilling. An appallingly powerful computer program capable of selecting a certain type of population anywhere on the planet. A new kind of eugenics is likely to spread, a race against time to stop the machinations.</a:t>
            </a:r>
          </a:p>
          <a:p>
            <a:endParaRPr lang="en-US" sz="1100" dirty="0">
              <a:solidFill>
                <a:schemeClr val="tx2">
                  <a:lumMod val="75000"/>
                </a:schemeClr>
              </a:solidFill>
              <a:latin typeface="Arial" panose="020B0604020202020204" pitchFamily="34" charset="0"/>
              <a:cs typeface="Arial" panose="020B0604020202020204" pitchFamily="34" charset="0"/>
            </a:endParaRPr>
          </a:p>
          <a:p>
            <a:pPr algn="just"/>
            <a:r>
              <a:rPr lang="en-US" sz="1100" dirty="0">
                <a:solidFill>
                  <a:schemeClr val="tx2">
                    <a:lumMod val="75000"/>
                  </a:schemeClr>
                </a:solidFill>
                <a:latin typeface="Arial" panose="020B0604020202020204" pitchFamily="34" charset="0"/>
                <a:cs typeface="Arial" panose="020B0604020202020204" pitchFamily="34" charset="0"/>
              </a:rPr>
              <a:t>Detroit, one evening in February 2016. The lover of a poor peasant's son in an isolated region in northwestern Mexico. A young Rwandan woman survivor of the Tutsi genocide. A young logger in a logging camp deep in the Indonesian forest. At first glance, nothing seems to connect the destinies of these three people... And yet, there is one thing in common: a software program, over-powerful, tested by a multinational company. But things aren't going quite as planned... which leads the boss of the IT company to impose a freeze on experimentation on his project manager. Nevertheless, a radical environmentalist group manages to steal the software, and starts using it to achieve its ends: a demonic plan is now put in place. The young project leader, Patrick Doyle, is now engaged in a desperate chase to avoid a planetary cataclysm. Faced with the magnitude of the threat, the secret services around the world are mobilized, but a leader of the terrorist group manages to blend in with nature and relaunch her fanatical fight. The face-to-face with Patrick Doyle will prove to be ruthless...</a:t>
            </a:r>
          </a:p>
          <a:p>
            <a:pPr algn="just"/>
            <a:r>
              <a:rPr lang="en-US" sz="1100" b="1" dirty="0">
                <a:solidFill>
                  <a:schemeClr val="tx2">
                    <a:lumMod val="75000"/>
                  </a:schemeClr>
                </a:solidFill>
                <a:latin typeface="Arial" panose="020B0604020202020204" pitchFamily="34" charset="0"/>
                <a:cs typeface="Arial" panose="020B0604020202020204" pitchFamily="34" charset="0"/>
              </a:rPr>
              <a:t>works to be published by EAUX TROUBLES: </a:t>
            </a:r>
          </a:p>
          <a:p>
            <a:pPr algn="just"/>
            <a:r>
              <a:rPr lang="fr-FR" sz="1100" dirty="0">
                <a:solidFill>
                  <a:schemeClr val="tx2">
                    <a:lumMod val="75000"/>
                  </a:schemeClr>
                </a:solidFill>
                <a:latin typeface="Arial" panose="020B0604020202020204" pitchFamily="34" charset="0"/>
                <a:cs typeface="Arial" panose="020B0604020202020204" pitchFamily="34" charset="0"/>
              </a:rPr>
              <a:t>Conjuration Delta. March 2021</a:t>
            </a:r>
          </a:p>
        </p:txBody>
      </p:sp>
      <p:pic>
        <p:nvPicPr>
          <p:cNvPr id="11" name="Image 10">
            <a:extLst>
              <a:ext uri="{FF2B5EF4-FFF2-40B4-BE49-F238E27FC236}">
                <a16:creationId xmlns:a16="http://schemas.microsoft.com/office/drawing/2014/main" id="{51D135CC-18A4-4F86-A331-B077F9E2A6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003" y="145637"/>
            <a:ext cx="2270685" cy="3405600"/>
          </a:xfrm>
          <a:prstGeom prst="rect">
            <a:avLst/>
          </a:prstGeom>
        </p:spPr>
      </p:pic>
      <p:pic>
        <p:nvPicPr>
          <p:cNvPr id="6" name="Image 5" descr="Une image contenant carte&#10;&#10;Description générée automatiquement">
            <a:extLst>
              <a:ext uri="{FF2B5EF4-FFF2-40B4-BE49-F238E27FC236}">
                <a16:creationId xmlns:a16="http://schemas.microsoft.com/office/drawing/2014/main" id="{A573F708-1F5B-4BD3-A38E-C2401E022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975" y="3645037"/>
            <a:ext cx="2248695" cy="3288332"/>
          </a:xfrm>
          <a:prstGeom prst="rect">
            <a:avLst/>
          </a:prstGeom>
        </p:spPr>
      </p:pic>
    </p:spTree>
    <p:extLst>
      <p:ext uri="{BB962C8B-B14F-4D97-AF65-F5344CB8AC3E}">
        <p14:creationId xmlns:p14="http://schemas.microsoft.com/office/powerpoint/2010/main" val="161622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7298" y="519764"/>
            <a:ext cx="5084601" cy="895117"/>
          </a:xfrm>
          <a:prstGeom prst="rect">
            <a:avLst/>
          </a:prstGeom>
        </p:spPr>
        <p:txBody>
          <a:bodyPr vert="horz" wrap="square" lIns="0" tIns="50800" rIns="0" bIns="0" rtlCol="0">
            <a:spAutoFit/>
          </a:bodyPr>
          <a:lstStyle/>
          <a:p>
            <a:pPr marL="12700">
              <a:lnSpc>
                <a:spcPct val="100000"/>
              </a:lnSpc>
              <a:spcBef>
                <a:spcPts val="400"/>
              </a:spcBef>
            </a:pPr>
            <a:r>
              <a:rPr lang="fr-CH" sz="3800" dirty="0" err="1"/>
              <a:t>Foreign</a:t>
            </a:r>
            <a:r>
              <a:rPr lang="fr-CH" sz="3800" dirty="0"/>
              <a:t> </a:t>
            </a:r>
            <a:r>
              <a:rPr lang="fr-CH" sz="3800" dirty="0" err="1"/>
              <a:t>Rights</a:t>
            </a:r>
            <a:endParaRPr sz="3800" dirty="0"/>
          </a:p>
          <a:p>
            <a:pPr marL="12700">
              <a:lnSpc>
                <a:spcPct val="100000"/>
              </a:lnSpc>
              <a:spcBef>
                <a:spcPts val="125"/>
              </a:spcBef>
            </a:pPr>
            <a:r>
              <a:rPr lang="fr-CH" sz="1600" b="1" spc="-40" dirty="0"/>
              <a:t>23 février 2021</a:t>
            </a:r>
            <a:endParaRPr sz="1600" dirty="0">
              <a:latin typeface="Arial"/>
              <a:cs typeface="Arial"/>
            </a:endParaRPr>
          </a:p>
        </p:txBody>
      </p:sp>
      <p:sp>
        <p:nvSpPr>
          <p:cNvPr id="3" name="object 3"/>
          <p:cNvSpPr txBox="1"/>
          <p:nvPr/>
        </p:nvSpPr>
        <p:spPr>
          <a:xfrm>
            <a:off x="3767298" y="1568954"/>
            <a:ext cx="6219825" cy="2849498"/>
          </a:xfrm>
          <a:prstGeom prst="rect">
            <a:avLst/>
          </a:prstGeom>
        </p:spPr>
        <p:txBody>
          <a:bodyPr vert="horz" wrap="square" lIns="0" tIns="12700" rIns="0" bIns="0" rtlCol="0">
            <a:spAutoFit/>
          </a:bodyPr>
          <a:lstStyle/>
          <a:p>
            <a:pPr marL="12700" algn="just">
              <a:lnSpc>
                <a:spcPct val="100000"/>
              </a:lnSpc>
            </a:pPr>
            <a:r>
              <a:rPr sz="1900" b="1" spc="-5" dirty="0">
                <a:solidFill>
                  <a:schemeClr val="tx2">
                    <a:lumMod val="75000"/>
                  </a:schemeClr>
                </a:solidFill>
                <a:latin typeface="Arial"/>
                <a:cs typeface="Arial"/>
              </a:rPr>
              <a:t>MARK</a:t>
            </a:r>
            <a:r>
              <a:rPr sz="1900" b="1" spc="-114" dirty="0">
                <a:solidFill>
                  <a:schemeClr val="tx2">
                    <a:lumMod val="75000"/>
                  </a:schemeClr>
                </a:solidFill>
                <a:latin typeface="Arial"/>
                <a:cs typeface="Arial"/>
              </a:rPr>
              <a:t> </a:t>
            </a:r>
            <a:r>
              <a:rPr sz="1900" b="1" spc="-125" dirty="0">
                <a:solidFill>
                  <a:schemeClr val="tx2">
                    <a:lumMod val="75000"/>
                  </a:schemeClr>
                </a:solidFill>
                <a:latin typeface="Arial"/>
                <a:cs typeface="Arial"/>
              </a:rPr>
              <a:t>ZELLWEGER</a:t>
            </a:r>
            <a:endParaRPr sz="1900" dirty="0">
              <a:solidFill>
                <a:schemeClr val="tx2">
                  <a:lumMod val="75000"/>
                </a:schemeClr>
              </a:solidFill>
              <a:latin typeface="Arial"/>
              <a:cs typeface="Arial"/>
            </a:endParaRPr>
          </a:p>
          <a:p>
            <a:pPr marL="12700" marR="6985" algn="just">
              <a:lnSpc>
                <a:spcPct val="100000"/>
              </a:lnSpc>
              <a:spcBef>
                <a:spcPts val="390"/>
              </a:spcBef>
            </a:pPr>
            <a:r>
              <a:rPr sz="1100" spc="-20" dirty="0">
                <a:solidFill>
                  <a:schemeClr val="tx2">
                    <a:lumMod val="75000"/>
                  </a:schemeClr>
                </a:solidFill>
                <a:latin typeface="Arial"/>
                <a:cs typeface="Arial"/>
              </a:rPr>
              <a:t>MARK </a:t>
            </a:r>
            <a:r>
              <a:rPr sz="1100" spc="-50" dirty="0">
                <a:solidFill>
                  <a:schemeClr val="tx2">
                    <a:lumMod val="75000"/>
                  </a:schemeClr>
                </a:solidFill>
                <a:latin typeface="Arial"/>
                <a:cs typeface="Arial"/>
              </a:rPr>
              <a:t>ZELLWEGER </a:t>
            </a:r>
            <a:r>
              <a:rPr sz="1100" dirty="0">
                <a:solidFill>
                  <a:schemeClr val="tx2">
                    <a:lumMod val="75000"/>
                  </a:schemeClr>
                </a:solidFill>
                <a:latin typeface="Arial"/>
                <a:cs typeface="Arial"/>
              </a:rPr>
              <a:t>is </a:t>
            </a:r>
            <a:r>
              <a:rPr sz="1100" spc="-25" dirty="0">
                <a:solidFill>
                  <a:schemeClr val="tx2">
                    <a:lumMod val="75000"/>
                  </a:schemeClr>
                </a:solidFill>
                <a:latin typeface="Arial"/>
                <a:cs typeface="Arial"/>
              </a:rPr>
              <a:t>a </a:t>
            </a:r>
            <a:r>
              <a:rPr sz="1100" dirty="0">
                <a:solidFill>
                  <a:schemeClr val="tx2">
                    <a:lumMod val="75000"/>
                  </a:schemeClr>
                </a:solidFill>
                <a:latin typeface="Arial"/>
                <a:cs typeface="Arial"/>
              </a:rPr>
              <a:t>Swiss </a:t>
            </a:r>
            <a:r>
              <a:rPr sz="1100" spc="5" dirty="0">
                <a:solidFill>
                  <a:schemeClr val="tx2">
                    <a:lumMod val="75000"/>
                  </a:schemeClr>
                </a:solidFill>
                <a:latin typeface="Arial"/>
                <a:cs typeface="Arial"/>
              </a:rPr>
              <a:t>author </a:t>
            </a:r>
            <a:r>
              <a:rPr sz="1100" spc="20" dirty="0">
                <a:solidFill>
                  <a:schemeClr val="tx2">
                    <a:lumMod val="75000"/>
                  </a:schemeClr>
                </a:solidFill>
                <a:latin typeface="Arial"/>
                <a:cs typeface="Arial"/>
              </a:rPr>
              <a:t>from </a:t>
            </a:r>
            <a:r>
              <a:rPr sz="1100" spc="10" dirty="0">
                <a:solidFill>
                  <a:schemeClr val="tx2">
                    <a:lumMod val="75000"/>
                  </a:schemeClr>
                </a:solidFill>
                <a:latin typeface="Arial"/>
                <a:cs typeface="Arial"/>
              </a:rPr>
              <a:t>the canton </a:t>
            </a:r>
            <a:r>
              <a:rPr sz="1100" spc="30" dirty="0">
                <a:solidFill>
                  <a:schemeClr val="tx2">
                    <a:lumMod val="75000"/>
                  </a:schemeClr>
                </a:solidFill>
                <a:latin typeface="Arial"/>
                <a:cs typeface="Arial"/>
              </a:rPr>
              <a:t>of </a:t>
            </a:r>
            <a:r>
              <a:rPr sz="1100" spc="-15" dirty="0">
                <a:solidFill>
                  <a:schemeClr val="tx2">
                    <a:lumMod val="75000"/>
                  </a:schemeClr>
                </a:solidFill>
                <a:latin typeface="Arial"/>
                <a:cs typeface="Arial"/>
              </a:rPr>
              <a:t>Fribourg. </a:t>
            </a:r>
            <a:r>
              <a:rPr sz="1100" dirty="0">
                <a:solidFill>
                  <a:schemeClr val="tx2">
                    <a:lumMod val="75000"/>
                  </a:schemeClr>
                </a:solidFill>
                <a:latin typeface="Arial"/>
                <a:cs typeface="Arial"/>
              </a:rPr>
              <a:t>He was </a:t>
            </a:r>
            <a:r>
              <a:rPr sz="1100" spc="5" dirty="0">
                <a:solidFill>
                  <a:schemeClr val="tx2">
                    <a:lumMod val="75000"/>
                  </a:schemeClr>
                </a:solidFill>
                <a:latin typeface="Arial"/>
                <a:cs typeface="Arial"/>
              </a:rPr>
              <a:t>born </a:t>
            </a:r>
            <a:r>
              <a:rPr sz="1100" spc="25" dirty="0">
                <a:solidFill>
                  <a:schemeClr val="tx2">
                    <a:lumMod val="75000"/>
                  </a:schemeClr>
                </a:solidFill>
                <a:latin typeface="Arial"/>
                <a:cs typeface="Arial"/>
              </a:rPr>
              <a:t>on </a:t>
            </a:r>
            <a:r>
              <a:rPr sz="1100" spc="10" dirty="0">
                <a:solidFill>
                  <a:schemeClr val="tx2">
                    <a:lumMod val="75000"/>
                  </a:schemeClr>
                </a:solidFill>
                <a:latin typeface="Arial"/>
                <a:cs typeface="Arial"/>
              </a:rPr>
              <a:t>3 </a:t>
            </a:r>
            <a:r>
              <a:rPr sz="1100" spc="-30" dirty="0">
                <a:solidFill>
                  <a:schemeClr val="tx2">
                    <a:lumMod val="75000"/>
                  </a:schemeClr>
                </a:solidFill>
                <a:latin typeface="Arial"/>
                <a:cs typeface="Arial"/>
              </a:rPr>
              <a:t>January </a:t>
            </a:r>
            <a:r>
              <a:rPr sz="1100" spc="-55" dirty="0">
                <a:solidFill>
                  <a:schemeClr val="tx2">
                    <a:lumMod val="75000"/>
                  </a:schemeClr>
                </a:solidFill>
                <a:latin typeface="Arial"/>
                <a:cs typeface="Arial"/>
              </a:rPr>
              <a:t>1959 </a:t>
            </a:r>
            <a:r>
              <a:rPr sz="1100" spc="5" dirty="0">
                <a:solidFill>
                  <a:schemeClr val="tx2">
                    <a:lumMod val="75000"/>
                  </a:schemeClr>
                </a:solidFill>
                <a:latin typeface="Arial"/>
                <a:cs typeface="Arial"/>
              </a:rPr>
              <a:t>and </a:t>
            </a:r>
            <a:r>
              <a:rPr sz="1100" spc="-5" dirty="0">
                <a:solidFill>
                  <a:schemeClr val="tx2">
                    <a:lumMod val="75000"/>
                  </a:schemeClr>
                </a:solidFill>
                <a:latin typeface="Arial"/>
                <a:cs typeface="Arial"/>
              </a:rPr>
              <a:t>is  married </a:t>
            </a:r>
            <a:r>
              <a:rPr sz="1100" spc="15" dirty="0">
                <a:solidFill>
                  <a:schemeClr val="tx2">
                    <a:lumMod val="75000"/>
                  </a:schemeClr>
                </a:solidFill>
                <a:latin typeface="Arial"/>
                <a:cs typeface="Arial"/>
              </a:rPr>
              <a:t>with </a:t>
            </a:r>
            <a:r>
              <a:rPr sz="1100" spc="25" dirty="0">
                <a:solidFill>
                  <a:schemeClr val="tx2">
                    <a:lumMod val="75000"/>
                  </a:schemeClr>
                </a:solidFill>
                <a:latin typeface="Arial"/>
                <a:cs typeface="Arial"/>
              </a:rPr>
              <a:t>two </a:t>
            </a:r>
            <a:r>
              <a:rPr sz="1100" spc="-10" dirty="0">
                <a:solidFill>
                  <a:schemeClr val="tx2">
                    <a:lumMod val="75000"/>
                  </a:schemeClr>
                </a:solidFill>
                <a:latin typeface="Arial"/>
                <a:cs typeface="Arial"/>
              </a:rPr>
              <a:t>children. </a:t>
            </a:r>
            <a:r>
              <a:rPr sz="1100" dirty="0">
                <a:solidFill>
                  <a:schemeClr val="tx2">
                    <a:lumMod val="75000"/>
                  </a:schemeClr>
                </a:solidFill>
                <a:latin typeface="Arial"/>
                <a:cs typeface="Arial"/>
              </a:rPr>
              <a:t>He has </a:t>
            </a:r>
            <a:r>
              <a:rPr sz="1100" spc="-25" dirty="0">
                <a:solidFill>
                  <a:schemeClr val="tx2">
                    <a:lumMod val="75000"/>
                  </a:schemeClr>
                </a:solidFill>
                <a:latin typeface="Arial"/>
                <a:cs typeface="Arial"/>
              </a:rPr>
              <a:t>a </a:t>
            </a:r>
            <a:r>
              <a:rPr sz="1100" spc="-5" dirty="0">
                <a:solidFill>
                  <a:schemeClr val="tx2">
                    <a:lumMod val="75000"/>
                  </a:schemeClr>
                </a:solidFill>
                <a:latin typeface="Arial"/>
                <a:cs typeface="Arial"/>
              </a:rPr>
              <a:t>degree </a:t>
            </a:r>
            <a:r>
              <a:rPr sz="1100" spc="10" dirty="0">
                <a:solidFill>
                  <a:schemeClr val="tx2">
                    <a:lumMod val="75000"/>
                  </a:schemeClr>
                </a:solidFill>
                <a:latin typeface="Arial"/>
                <a:cs typeface="Arial"/>
              </a:rPr>
              <a:t>in </a:t>
            </a:r>
            <a:r>
              <a:rPr sz="1100" spc="-15" dirty="0">
                <a:solidFill>
                  <a:schemeClr val="tx2">
                    <a:lumMod val="75000"/>
                  </a:schemeClr>
                </a:solidFill>
                <a:latin typeface="Arial"/>
                <a:cs typeface="Arial"/>
              </a:rPr>
              <a:t>Roman </a:t>
            </a:r>
            <a:r>
              <a:rPr sz="1100" spc="10" dirty="0">
                <a:solidFill>
                  <a:schemeClr val="tx2">
                    <a:lumMod val="75000"/>
                  </a:schemeClr>
                </a:solidFill>
                <a:latin typeface="Arial"/>
                <a:cs typeface="Arial"/>
              </a:rPr>
              <a:t>History </a:t>
            </a:r>
            <a:r>
              <a:rPr sz="1100" spc="20" dirty="0">
                <a:solidFill>
                  <a:schemeClr val="tx2">
                    <a:lumMod val="75000"/>
                  </a:schemeClr>
                </a:solidFill>
                <a:latin typeface="Arial"/>
                <a:cs typeface="Arial"/>
              </a:rPr>
              <a:t>from </a:t>
            </a:r>
            <a:r>
              <a:rPr sz="1100" spc="10" dirty="0">
                <a:solidFill>
                  <a:schemeClr val="tx2">
                    <a:lumMod val="75000"/>
                  </a:schemeClr>
                </a:solidFill>
                <a:latin typeface="Arial"/>
                <a:cs typeface="Arial"/>
              </a:rPr>
              <a:t>the </a:t>
            </a:r>
            <a:r>
              <a:rPr sz="1100" spc="5" dirty="0">
                <a:solidFill>
                  <a:schemeClr val="tx2">
                    <a:lumMod val="75000"/>
                  </a:schemeClr>
                </a:solidFill>
                <a:latin typeface="Arial"/>
                <a:cs typeface="Arial"/>
              </a:rPr>
              <a:t>Sorbonne and </a:t>
            </a:r>
            <a:r>
              <a:rPr sz="1100" spc="10" dirty="0">
                <a:solidFill>
                  <a:schemeClr val="tx2">
                    <a:lumMod val="75000"/>
                  </a:schemeClr>
                </a:solidFill>
                <a:latin typeface="Arial"/>
                <a:cs typeface="Arial"/>
              </a:rPr>
              <a:t>in </a:t>
            </a:r>
            <a:r>
              <a:rPr sz="1100" spc="-5" dirty="0">
                <a:solidFill>
                  <a:schemeClr val="tx2">
                    <a:lumMod val="75000"/>
                  </a:schemeClr>
                </a:solidFill>
                <a:latin typeface="Arial"/>
                <a:cs typeface="Arial"/>
              </a:rPr>
              <a:t>Strategic </a:t>
            </a:r>
            <a:r>
              <a:rPr sz="1100" spc="5" dirty="0">
                <a:solidFill>
                  <a:schemeClr val="tx2">
                    <a:lumMod val="75000"/>
                  </a:schemeClr>
                </a:solidFill>
                <a:latin typeface="Arial"/>
                <a:cs typeface="Arial"/>
              </a:rPr>
              <a:t>Marketing </a:t>
            </a:r>
            <a:r>
              <a:rPr sz="1100" spc="285" dirty="0">
                <a:solidFill>
                  <a:schemeClr val="tx2">
                    <a:lumMod val="75000"/>
                  </a:schemeClr>
                </a:solidFill>
                <a:latin typeface="Arial"/>
                <a:cs typeface="Arial"/>
              </a:rPr>
              <a:t> </a:t>
            </a:r>
            <a:r>
              <a:rPr sz="1100" spc="20" dirty="0">
                <a:solidFill>
                  <a:schemeClr val="tx2">
                    <a:lumMod val="75000"/>
                  </a:schemeClr>
                </a:solidFill>
                <a:latin typeface="Arial"/>
                <a:cs typeface="Arial"/>
              </a:rPr>
              <a:t>from </a:t>
            </a:r>
            <a:r>
              <a:rPr sz="1100" spc="25" dirty="0">
                <a:solidFill>
                  <a:schemeClr val="tx2">
                    <a:lumMod val="75000"/>
                  </a:schemeClr>
                </a:solidFill>
                <a:latin typeface="Arial"/>
                <a:cs typeface="Arial"/>
              </a:rPr>
              <a:t>two </a:t>
            </a:r>
            <a:r>
              <a:rPr sz="1100" dirty="0">
                <a:solidFill>
                  <a:schemeClr val="tx2">
                    <a:lumMod val="75000"/>
                  </a:schemeClr>
                </a:solidFill>
                <a:latin typeface="Arial"/>
                <a:cs typeface="Arial"/>
              </a:rPr>
              <a:t>business</a:t>
            </a:r>
            <a:r>
              <a:rPr sz="1100" spc="-155" dirty="0">
                <a:solidFill>
                  <a:schemeClr val="tx2">
                    <a:lumMod val="75000"/>
                  </a:schemeClr>
                </a:solidFill>
                <a:latin typeface="Arial"/>
                <a:cs typeface="Arial"/>
              </a:rPr>
              <a:t> </a:t>
            </a:r>
            <a:r>
              <a:rPr sz="1100" spc="-5" dirty="0">
                <a:solidFill>
                  <a:schemeClr val="tx2">
                    <a:lumMod val="75000"/>
                  </a:schemeClr>
                </a:solidFill>
                <a:latin typeface="Arial"/>
                <a:cs typeface="Arial"/>
              </a:rPr>
              <a:t>schools.</a:t>
            </a:r>
            <a:endParaRPr sz="1100" dirty="0">
              <a:solidFill>
                <a:schemeClr val="tx2">
                  <a:lumMod val="75000"/>
                </a:schemeClr>
              </a:solidFill>
              <a:latin typeface="Arial"/>
              <a:cs typeface="Arial"/>
            </a:endParaRPr>
          </a:p>
          <a:p>
            <a:pPr marL="12700" marR="6985" algn="just">
              <a:lnSpc>
                <a:spcPct val="100000"/>
              </a:lnSpc>
            </a:pPr>
            <a:r>
              <a:rPr sz="1100" dirty="0">
                <a:solidFill>
                  <a:schemeClr val="tx2">
                    <a:lumMod val="75000"/>
                  </a:schemeClr>
                </a:solidFill>
                <a:latin typeface="Arial"/>
                <a:cs typeface="Arial"/>
              </a:rPr>
              <a:t>He was </a:t>
            </a:r>
            <a:r>
              <a:rPr sz="1100" spc="-25" dirty="0">
                <a:solidFill>
                  <a:schemeClr val="tx2">
                    <a:lumMod val="75000"/>
                  </a:schemeClr>
                </a:solidFill>
                <a:latin typeface="Arial"/>
                <a:cs typeface="Arial"/>
              </a:rPr>
              <a:t>a </a:t>
            </a:r>
            <a:r>
              <a:rPr sz="1100" spc="-5" dirty="0">
                <a:solidFill>
                  <a:schemeClr val="tx2">
                    <a:lumMod val="75000"/>
                  </a:schemeClr>
                </a:solidFill>
                <a:latin typeface="Arial"/>
                <a:cs typeface="Arial"/>
              </a:rPr>
              <a:t>director </a:t>
            </a:r>
            <a:r>
              <a:rPr sz="1100" spc="30" dirty="0">
                <a:solidFill>
                  <a:schemeClr val="tx2">
                    <a:lumMod val="75000"/>
                  </a:schemeClr>
                </a:solidFill>
                <a:latin typeface="Arial"/>
                <a:cs typeface="Arial"/>
              </a:rPr>
              <a:t>of </a:t>
            </a:r>
            <a:r>
              <a:rPr sz="1100" spc="-5" dirty="0">
                <a:solidFill>
                  <a:schemeClr val="tx2">
                    <a:lumMod val="75000"/>
                  </a:schemeClr>
                </a:solidFill>
                <a:latin typeface="Arial"/>
                <a:cs typeface="Arial"/>
              </a:rPr>
              <a:t>sales </a:t>
            </a:r>
            <a:r>
              <a:rPr sz="1100" spc="5" dirty="0">
                <a:solidFill>
                  <a:schemeClr val="tx2">
                    <a:lumMod val="75000"/>
                  </a:schemeClr>
                </a:solidFill>
                <a:latin typeface="Arial"/>
                <a:cs typeface="Arial"/>
              </a:rPr>
              <a:t>and marketing </a:t>
            </a:r>
            <a:r>
              <a:rPr sz="1100" spc="10" dirty="0">
                <a:solidFill>
                  <a:schemeClr val="tx2">
                    <a:lumMod val="75000"/>
                  </a:schemeClr>
                </a:solidFill>
                <a:latin typeface="Arial"/>
                <a:cs typeface="Arial"/>
              </a:rPr>
              <a:t>in the </a:t>
            </a:r>
            <a:r>
              <a:rPr sz="1100" dirty="0">
                <a:solidFill>
                  <a:schemeClr val="tx2">
                    <a:lumMod val="75000"/>
                  </a:schemeClr>
                </a:solidFill>
                <a:latin typeface="Arial"/>
                <a:cs typeface="Arial"/>
              </a:rPr>
              <a:t>pharmaceutical </a:t>
            </a:r>
            <a:r>
              <a:rPr sz="1100" spc="5" dirty="0">
                <a:solidFill>
                  <a:schemeClr val="tx2">
                    <a:lumMod val="75000"/>
                  </a:schemeClr>
                </a:solidFill>
                <a:latin typeface="Arial"/>
                <a:cs typeface="Arial"/>
              </a:rPr>
              <a:t>industry </a:t>
            </a:r>
            <a:r>
              <a:rPr sz="1100" spc="10" dirty="0">
                <a:solidFill>
                  <a:schemeClr val="tx2">
                    <a:lumMod val="75000"/>
                  </a:schemeClr>
                </a:solidFill>
                <a:latin typeface="Arial"/>
                <a:cs typeface="Arial"/>
              </a:rPr>
              <a:t>in </a:t>
            </a:r>
            <a:r>
              <a:rPr sz="1100" dirty="0">
                <a:solidFill>
                  <a:schemeClr val="tx2">
                    <a:lumMod val="75000"/>
                  </a:schemeClr>
                </a:solidFill>
                <a:latin typeface="Arial"/>
                <a:cs typeface="Arial"/>
              </a:rPr>
              <a:t>Switzerland </a:t>
            </a:r>
            <a:r>
              <a:rPr sz="1100" spc="-10" dirty="0">
                <a:solidFill>
                  <a:schemeClr val="tx2">
                    <a:lumMod val="75000"/>
                  </a:schemeClr>
                </a:solidFill>
                <a:latin typeface="Arial"/>
                <a:cs typeface="Arial"/>
              </a:rPr>
              <a:t>as </a:t>
            </a:r>
            <a:r>
              <a:rPr sz="1100" dirty="0">
                <a:solidFill>
                  <a:schemeClr val="tx2">
                    <a:lumMod val="75000"/>
                  </a:schemeClr>
                </a:solidFill>
                <a:latin typeface="Arial"/>
                <a:cs typeface="Arial"/>
              </a:rPr>
              <a:t>well </a:t>
            </a:r>
            <a:r>
              <a:rPr sz="1100" spc="-10" dirty="0">
                <a:solidFill>
                  <a:schemeClr val="tx2">
                    <a:lumMod val="75000"/>
                  </a:schemeClr>
                </a:solidFill>
                <a:latin typeface="Arial"/>
                <a:cs typeface="Arial"/>
              </a:rPr>
              <a:t>as </a:t>
            </a:r>
            <a:r>
              <a:rPr sz="1100" dirty="0">
                <a:solidFill>
                  <a:schemeClr val="tx2">
                    <a:lumMod val="75000"/>
                  </a:schemeClr>
                </a:solidFill>
                <a:latin typeface="Arial"/>
                <a:cs typeface="Arial"/>
              </a:rPr>
              <a:t>abroad </a:t>
            </a:r>
            <a:r>
              <a:rPr sz="1100" spc="10" dirty="0">
                <a:solidFill>
                  <a:schemeClr val="tx2">
                    <a:lumMod val="75000"/>
                  </a:schemeClr>
                </a:solidFill>
                <a:latin typeface="Arial"/>
                <a:cs typeface="Arial"/>
              </a:rPr>
              <a:t>for  thirty-odd</a:t>
            </a:r>
            <a:r>
              <a:rPr sz="1100" spc="-40" dirty="0">
                <a:solidFill>
                  <a:schemeClr val="tx2">
                    <a:lumMod val="75000"/>
                  </a:schemeClr>
                </a:solidFill>
                <a:latin typeface="Arial"/>
                <a:cs typeface="Arial"/>
              </a:rPr>
              <a:t> </a:t>
            </a:r>
            <a:r>
              <a:rPr sz="1100" spc="-25" dirty="0">
                <a:solidFill>
                  <a:schemeClr val="tx2">
                    <a:lumMod val="75000"/>
                  </a:schemeClr>
                </a:solidFill>
                <a:latin typeface="Arial"/>
                <a:cs typeface="Arial"/>
              </a:rPr>
              <a:t>years.</a:t>
            </a:r>
            <a:endParaRPr sz="1100" dirty="0">
              <a:solidFill>
                <a:schemeClr val="tx2">
                  <a:lumMod val="75000"/>
                </a:schemeClr>
              </a:solidFill>
              <a:latin typeface="Arial"/>
              <a:cs typeface="Arial"/>
            </a:endParaRPr>
          </a:p>
          <a:p>
            <a:pPr marL="12700" algn="just">
              <a:lnSpc>
                <a:spcPct val="100000"/>
              </a:lnSpc>
            </a:pPr>
            <a:r>
              <a:rPr sz="1100" dirty="0">
                <a:solidFill>
                  <a:schemeClr val="tx2">
                    <a:lumMod val="75000"/>
                  </a:schemeClr>
                </a:solidFill>
                <a:latin typeface="Arial"/>
                <a:cs typeface="Arial"/>
              </a:rPr>
              <a:t>He</a:t>
            </a:r>
            <a:r>
              <a:rPr sz="1100" spc="-35" dirty="0">
                <a:solidFill>
                  <a:schemeClr val="tx2">
                    <a:lumMod val="75000"/>
                  </a:schemeClr>
                </a:solidFill>
                <a:latin typeface="Arial"/>
                <a:cs typeface="Arial"/>
              </a:rPr>
              <a:t> </a:t>
            </a:r>
            <a:r>
              <a:rPr sz="1100" dirty="0">
                <a:solidFill>
                  <a:schemeClr val="tx2">
                    <a:lumMod val="75000"/>
                  </a:schemeClr>
                </a:solidFill>
                <a:latin typeface="Arial"/>
                <a:cs typeface="Arial"/>
              </a:rPr>
              <a:t>was</a:t>
            </a:r>
            <a:r>
              <a:rPr sz="1100" spc="-30" dirty="0">
                <a:solidFill>
                  <a:schemeClr val="tx2">
                    <a:lumMod val="75000"/>
                  </a:schemeClr>
                </a:solidFill>
                <a:latin typeface="Arial"/>
                <a:cs typeface="Arial"/>
              </a:rPr>
              <a:t> </a:t>
            </a:r>
            <a:r>
              <a:rPr sz="1100" dirty="0">
                <a:solidFill>
                  <a:schemeClr val="tx2">
                    <a:lumMod val="75000"/>
                  </a:schemeClr>
                </a:solidFill>
                <a:latin typeface="Arial"/>
                <a:cs typeface="Arial"/>
              </a:rPr>
              <a:t>also</a:t>
            </a:r>
            <a:r>
              <a:rPr sz="1100" spc="-35" dirty="0">
                <a:solidFill>
                  <a:schemeClr val="tx2">
                    <a:lumMod val="75000"/>
                  </a:schemeClr>
                </a:solidFill>
                <a:latin typeface="Arial"/>
                <a:cs typeface="Arial"/>
              </a:rPr>
              <a:t> </a:t>
            </a:r>
            <a:r>
              <a:rPr sz="1100" spc="-25" dirty="0">
                <a:solidFill>
                  <a:schemeClr val="tx2">
                    <a:lumMod val="75000"/>
                  </a:schemeClr>
                </a:solidFill>
                <a:latin typeface="Arial"/>
                <a:cs typeface="Arial"/>
              </a:rPr>
              <a:t>a</a:t>
            </a:r>
            <a:r>
              <a:rPr sz="1100" spc="-30" dirty="0">
                <a:solidFill>
                  <a:schemeClr val="tx2">
                    <a:lumMod val="75000"/>
                  </a:schemeClr>
                </a:solidFill>
                <a:latin typeface="Arial"/>
                <a:cs typeface="Arial"/>
              </a:rPr>
              <a:t> </a:t>
            </a:r>
            <a:r>
              <a:rPr sz="1100" spc="-5" dirty="0">
                <a:solidFill>
                  <a:schemeClr val="tx2">
                    <a:lumMod val="75000"/>
                  </a:schemeClr>
                </a:solidFill>
                <a:latin typeface="Arial"/>
                <a:cs typeface="Arial"/>
              </a:rPr>
              <a:t>special</a:t>
            </a:r>
            <a:r>
              <a:rPr sz="1100" spc="-35" dirty="0">
                <a:solidFill>
                  <a:schemeClr val="tx2">
                    <a:lumMod val="75000"/>
                  </a:schemeClr>
                </a:solidFill>
                <a:latin typeface="Arial"/>
                <a:cs typeface="Arial"/>
              </a:rPr>
              <a:t> </a:t>
            </a:r>
            <a:r>
              <a:rPr sz="1100" dirty="0">
                <a:solidFill>
                  <a:schemeClr val="tx2">
                    <a:lumMod val="75000"/>
                  </a:schemeClr>
                </a:solidFill>
                <a:latin typeface="Arial"/>
                <a:cs typeface="Arial"/>
              </a:rPr>
              <a:t>advisor</a:t>
            </a:r>
            <a:r>
              <a:rPr sz="1100" spc="-30" dirty="0">
                <a:solidFill>
                  <a:schemeClr val="tx2">
                    <a:lumMod val="75000"/>
                  </a:schemeClr>
                </a:solidFill>
                <a:latin typeface="Arial"/>
                <a:cs typeface="Arial"/>
              </a:rPr>
              <a:t> </a:t>
            </a:r>
            <a:r>
              <a:rPr sz="1100" spc="25" dirty="0">
                <a:solidFill>
                  <a:schemeClr val="tx2">
                    <a:lumMod val="75000"/>
                  </a:schemeClr>
                </a:solidFill>
                <a:latin typeface="Arial"/>
                <a:cs typeface="Arial"/>
              </a:rPr>
              <a:t>to</a:t>
            </a:r>
            <a:r>
              <a:rPr sz="1100" spc="-30" dirty="0">
                <a:solidFill>
                  <a:schemeClr val="tx2">
                    <a:lumMod val="75000"/>
                  </a:schemeClr>
                </a:solidFill>
                <a:latin typeface="Arial"/>
                <a:cs typeface="Arial"/>
              </a:rPr>
              <a:t> </a:t>
            </a:r>
            <a:r>
              <a:rPr sz="1100" spc="10" dirty="0">
                <a:solidFill>
                  <a:schemeClr val="tx2">
                    <a:lumMod val="75000"/>
                  </a:schemeClr>
                </a:solidFill>
                <a:latin typeface="Arial"/>
                <a:cs typeface="Arial"/>
              </a:rPr>
              <a:t>the</a:t>
            </a:r>
            <a:r>
              <a:rPr sz="1100" spc="-35" dirty="0">
                <a:solidFill>
                  <a:schemeClr val="tx2">
                    <a:lumMod val="75000"/>
                  </a:schemeClr>
                </a:solidFill>
                <a:latin typeface="Arial"/>
                <a:cs typeface="Arial"/>
              </a:rPr>
              <a:t> </a:t>
            </a:r>
            <a:r>
              <a:rPr sz="1100" spc="-5" dirty="0">
                <a:solidFill>
                  <a:schemeClr val="tx2">
                    <a:lumMod val="75000"/>
                  </a:schemeClr>
                </a:solidFill>
                <a:latin typeface="Arial"/>
                <a:cs typeface="Arial"/>
              </a:rPr>
              <a:t>directors</a:t>
            </a:r>
            <a:r>
              <a:rPr sz="1100" spc="-30" dirty="0">
                <a:solidFill>
                  <a:schemeClr val="tx2">
                    <a:lumMod val="75000"/>
                  </a:schemeClr>
                </a:solidFill>
                <a:latin typeface="Arial"/>
                <a:cs typeface="Arial"/>
              </a:rPr>
              <a:t> </a:t>
            </a:r>
            <a:r>
              <a:rPr sz="1100" spc="30" dirty="0">
                <a:solidFill>
                  <a:schemeClr val="tx2">
                    <a:lumMod val="75000"/>
                  </a:schemeClr>
                </a:solidFill>
                <a:latin typeface="Arial"/>
                <a:cs typeface="Arial"/>
              </a:rPr>
              <a:t>of</a:t>
            </a:r>
            <a:r>
              <a:rPr sz="1100" spc="-35" dirty="0">
                <a:solidFill>
                  <a:schemeClr val="tx2">
                    <a:lumMod val="75000"/>
                  </a:schemeClr>
                </a:solidFill>
                <a:latin typeface="Arial"/>
                <a:cs typeface="Arial"/>
              </a:rPr>
              <a:t> </a:t>
            </a:r>
            <a:r>
              <a:rPr sz="1100" dirty="0">
                <a:solidFill>
                  <a:schemeClr val="tx2">
                    <a:lumMod val="75000"/>
                  </a:schemeClr>
                </a:solidFill>
                <a:latin typeface="Arial"/>
                <a:cs typeface="Arial"/>
              </a:rPr>
              <a:t>leading</a:t>
            </a:r>
            <a:r>
              <a:rPr sz="1100" spc="-30" dirty="0">
                <a:solidFill>
                  <a:schemeClr val="tx2">
                    <a:lumMod val="75000"/>
                  </a:schemeClr>
                </a:solidFill>
                <a:latin typeface="Arial"/>
                <a:cs typeface="Arial"/>
              </a:rPr>
              <a:t> </a:t>
            </a:r>
            <a:r>
              <a:rPr sz="1100" dirty="0">
                <a:solidFill>
                  <a:schemeClr val="tx2">
                    <a:lumMod val="75000"/>
                  </a:schemeClr>
                </a:solidFill>
                <a:latin typeface="Arial"/>
                <a:cs typeface="Arial"/>
              </a:rPr>
              <a:t>international</a:t>
            </a:r>
            <a:r>
              <a:rPr sz="1100" spc="-35" dirty="0">
                <a:solidFill>
                  <a:schemeClr val="tx2">
                    <a:lumMod val="75000"/>
                  </a:schemeClr>
                </a:solidFill>
                <a:latin typeface="Arial"/>
                <a:cs typeface="Arial"/>
              </a:rPr>
              <a:t> </a:t>
            </a:r>
            <a:r>
              <a:rPr sz="1100" dirty="0">
                <a:solidFill>
                  <a:schemeClr val="tx2">
                    <a:lumMod val="75000"/>
                  </a:schemeClr>
                </a:solidFill>
                <a:latin typeface="Arial"/>
                <a:cs typeface="Arial"/>
              </a:rPr>
              <a:t>intelligence</a:t>
            </a:r>
            <a:r>
              <a:rPr sz="1100" spc="-30" dirty="0">
                <a:solidFill>
                  <a:schemeClr val="tx2">
                    <a:lumMod val="75000"/>
                  </a:schemeClr>
                </a:solidFill>
                <a:latin typeface="Arial"/>
                <a:cs typeface="Arial"/>
              </a:rPr>
              <a:t> </a:t>
            </a:r>
            <a:r>
              <a:rPr sz="1100" spc="-15" dirty="0">
                <a:solidFill>
                  <a:schemeClr val="tx2">
                    <a:lumMod val="75000"/>
                  </a:schemeClr>
                </a:solidFill>
                <a:latin typeface="Arial"/>
                <a:cs typeface="Arial"/>
              </a:rPr>
              <a:t>agencies.</a:t>
            </a:r>
            <a:endParaRPr sz="1100" dirty="0">
              <a:solidFill>
                <a:schemeClr val="tx2">
                  <a:lumMod val="75000"/>
                </a:schemeClr>
              </a:solidFill>
              <a:latin typeface="Arial"/>
              <a:cs typeface="Arial"/>
            </a:endParaRPr>
          </a:p>
          <a:p>
            <a:pPr marL="12700" marR="5080" algn="just">
              <a:lnSpc>
                <a:spcPct val="100000"/>
              </a:lnSpc>
            </a:pPr>
            <a:r>
              <a:rPr sz="1100" dirty="0">
                <a:solidFill>
                  <a:schemeClr val="tx2">
                    <a:lumMod val="75000"/>
                  </a:schemeClr>
                </a:solidFill>
                <a:latin typeface="Arial"/>
                <a:cs typeface="Arial"/>
              </a:rPr>
              <a:t>He</a:t>
            </a:r>
            <a:r>
              <a:rPr sz="1100" spc="-30" dirty="0">
                <a:solidFill>
                  <a:schemeClr val="tx2">
                    <a:lumMod val="75000"/>
                  </a:schemeClr>
                </a:solidFill>
                <a:latin typeface="Arial"/>
                <a:cs typeface="Arial"/>
              </a:rPr>
              <a:t> </a:t>
            </a:r>
            <a:r>
              <a:rPr sz="1100" spc="25" dirty="0">
                <a:solidFill>
                  <a:schemeClr val="tx2">
                    <a:lumMod val="75000"/>
                  </a:schemeClr>
                </a:solidFill>
                <a:latin typeface="Arial"/>
                <a:cs typeface="Arial"/>
              </a:rPr>
              <a:t>now</a:t>
            </a:r>
            <a:r>
              <a:rPr sz="1100" spc="-25" dirty="0">
                <a:solidFill>
                  <a:schemeClr val="tx2">
                    <a:lumMod val="75000"/>
                  </a:schemeClr>
                </a:solidFill>
                <a:latin typeface="Arial"/>
                <a:cs typeface="Arial"/>
              </a:rPr>
              <a:t> </a:t>
            </a:r>
            <a:r>
              <a:rPr sz="1100" spc="5" dirty="0">
                <a:solidFill>
                  <a:schemeClr val="tx2">
                    <a:lumMod val="75000"/>
                  </a:schemeClr>
                </a:solidFill>
                <a:latin typeface="Arial"/>
                <a:cs typeface="Arial"/>
              </a:rPr>
              <a:t>devotes</a:t>
            </a:r>
            <a:r>
              <a:rPr sz="1100" spc="-30" dirty="0">
                <a:solidFill>
                  <a:schemeClr val="tx2">
                    <a:lumMod val="75000"/>
                  </a:schemeClr>
                </a:solidFill>
                <a:latin typeface="Arial"/>
                <a:cs typeface="Arial"/>
              </a:rPr>
              <a:t> </a:t>
            </a:r>
            <a:r>
              <a:rPr sz="1100" spc="10" dirty="0">
                <a:solidFill>
                  <a:schemeClr val="tx2">
                    <a:lumMod val="75000"/>
                  </a:schemeClr>
                </a:solidFill>
                <a:latin typeface="Arial"/>
                <a:cs typeface="Arial"/>
              </a:rPr>
              <a:t>himself</a:t>
            </a:r>
            <a:r>
              <a:rPr sz="1100" spc="-25" dirty="0">
                <a:solidFill>
                  <a:schemeClr val="tx2">
                    <a:lumMod val="75000"/>
                  </a:schemeClr>
                </a:solidFill>
                <a:latin typeface="Arial"/>
                <a:cs typeface="Arial"/>
              </a:rPr>
              <a:t> </a:t>
            </a:r>
            <a:r>
              <a:rPr sz="1100" spc="5" dirty="0">
                <a:solidFill>
                  <a:schemeClr val="tx2">
                    <a:lumMod val="75000"/>
                  </a:schemeClr>
                </a:solidFill>
                <a:latin typeface="Arial"/>
                <a:cs typeface="Arial"/>
              </a:rPr>
              <a:t>entirely</a:t>
            </a:r>
            <a:r>
              <a:rPr sz="1100" spc="-30" dirty="0">
                <a:solidFill>
                  <a:schemeClr val="tx2">
                    <a:lumMod val="75000"/>
                  </a:schemeClr>
                </a:solidFill>
                <a:latin typeface="Arial"/>
                <a:cs typeface="Arial"/>
              </a:rPr>
              <a:t> </a:t>
            </a:r>
            <a:r>
              <a:rPr sz="1100" spc="25" dirty="0">
                <a:solidFill>
                  <a:schemeClr val="tx2">
                    <a:lumMod val="75000"/>
                  </a:schemeClr>
                </a:solidFill>
                <a:latin typeface="Arial"/>
                <a:cs typeface="Arial"/>
              </a:rPr>
              <a:t>to</a:t>
            </a:r>
            <a:r>
              <a:rPr sz="1100" spc="-25" dirty="0">
                <a:solidFill>
                  <a:schemeClr val="tx2">
                    <a:lumMod val="75000"/>
                  </a:schemeClr>
                </a:solidFill>
                <a:latin typeface="Arial"/>
                <a:cs typeface="Arial"/>
              </a:rPr>
              <a:t> </a:t>
            </a:r>
            <a:r>
              <a:rPr sz="1100" spc="5" dirty="0">
                <a:solidFill>
                  <a:schemeClr val="tx2">
                    <a:lumMod val="75000"/>
                  </a:schemeClr>
                </a:solidFill>
                <a:latin typeface="Arial"/>
                <a:cs typeface="Arial"/>
              </a:rPr>
              <a:t>writing</a:t>
            </a:r>
            <a:r>
              <a:rPr sz="1100" spc="-25" dirty="0">
                <a:solidFill>
                  <a:schemeClr val="tx2">
                    <a:lumMod val="75000"/>
                  </a:schemeClr>
                </a:solidFill>
                <a:latin typeface="Arial"/>
                <a:cs typeface="Arial"/>
              </a:rPr>
              <a:t> </a:t>
            </a:r>
            <a:r>
              <a:rPr sz="1100" spc="5" dirty="0">
                <a:solidFill>
                  <a:schemeClr val="tx2">
                    <a:lumMod val="75000"/>
                  </a:schemeClr>
                </a:solidFill>
                <a:latin typeface="Arial"/>
                <a:cs typeface="Arial"/>
              </a:rPr>
              <a:t>and</a:t>
            </a:r>
            <a:r>
              <a:rPr sz="1100" spc="-30" dirty="0">
                <a:solidFill>
                  <a:schemeClr val="tx2">
                    <a:lumMod val="75000"/>
                  </a:schemeClr>
                </a:solidFill>
                <a:latin typeface="Arial"/>
                <a:cs typeface="Arial"/>
              </a:rPr>
              <a:t> </a:t>
            </a:r>
            <a:r>
              <a:rPr sz="1100" dirty="0">
                <a:solidFill>
                  <a:schemeClr val="tx2">
                    <a:lumMod val="75000"/>
                  </a:schemeClr>
                </a:solidFill>
                <a:latin typeface="Arial"/>
                <a:cs typeface="Arial"/>
              </a:rPr>
              <a:t>is</a:t>
            </a:r>
            <a:r>
              <a:rPr sz="1100" spc="-25" dirty="0">
                <a:solidFill>
                  <a:schemeClr val="tx2">
                    <a:lumMod val="75000"/>
                  </a:schemeClr>
                </a:solidFill>
                <a:latin typeface="Arial"/>
                <a:cs typeface="Arial"/>
              </a:rPr>
              <a:t> </a:t>
            </a:r>
            <a:r>
              <a:rPr sz="1100" spc="5" dirty="0">
                <a:solidFill>
                  <a:schemeClr val="tx2">
                    <a:lumMod val="75000"/>
                  </a:schemeClr>
                </a:solidFill>
                <a:latin typeface="Arial"/>
                <a:cs typeface="Arial"/>
              </a:rPr>
              <a:t>considered</a:t>
            </a:r>
            <a:r>
              <a:rPr sz="1100" spc="-30" dirty="0">
                <a:solidFill>
                  <a:schemeClr val="tx2">
                    <a:lumMod val="75000"/>
                  </a:schemeClr>
                </a:solidFill>
                <a:latin typeface="Arial"/>
                <a:cs typeface="Arial"/>
              </a:rPr>
              <a:t> </a:t>
            </a:r>
            <a:r>
              <a:rPr sz="1100" spc="25" dirty="0">
                <a:solidFill>
                  <a:schemeClr val="tx2">
                    <a:lumMod val="75000"/>
                  </a:schemeClr>
                </a:solidFill>
                <a:latin typeface="Arial"/>
                <a:cs typeface="Arial"/>
              </a:rPr>
              <a:t>to</a:t>
            </a:r>
            <a:r>
              <a:rPr sz="1100" spc="-25" dirty="0">
                <a:solidFill>
                  <a:schemeClr val="tx2">
                    <a:lumMod val="75000"/>
                  </a:schemeClr>
                </a:solidFill>
                <a:latin typeface="Arial"/>
                <a:cs typeface="Arial"/>
              </a:rPr>
              <a:t> </a:t>
            </a:r>
            <a:r>
              <a:rPr sz="1100" dirty="0">
                <a:solidFill>
                  <a:schemeClr val="tx2">
                    <a:lumMod val="75000"/>
                  </a:schemeClr>
                </a:solidFill>
                <a:latin typeface="Arial"/>
                <a:cs typeface="Arial"/>
              </a:rPr>
              <a:t>be</a:t>
            </a:r>
            <a:r>
              <a:rPr sz="1100" spc="-25" dirty="0">
                <a:solidFill>
                  <a:schemeClr val="tx2">
                    <a:lumMod val="75000"/>
                  </a:schemeClr>
                </a:solidFill>
                <a:latin typeface="Arial"/>
                <a:cs typeface="Arial"/>
              </a:rPr>
              <a:t> </a:t>
            </a:r>
            <a:r>
              <a:rPr sz="1100" dirty="0">
                <a:solidFill>
                  <a:schemeClr val="tx2">
                    <a:lumMod val="75000"/>
                  </a:schemeClr>
                </a:solidFill>
                <a:latin typeface="Arial"/>
                <a:cs typeface="Arial"/>
              </a:rPr>
              <a:t>“the</a:t>
            </a:r>
            <a:r>
              <a:rPr sz="1100" spc="-30" dirty="0">
                <a:solidFill>
                  <a:schemeClr val="tx2">
                    <a:lumMod val="75000"/>
                  </a:schemeClr>
                </a:solidFill>
                <a:latin typeface="Arial"/>
                <a:cs typeface="Arial"/>
              </a:rPr>
              <a:t> </a:t>
            </a:r>
            <a:r>
              <a:rPr sz="1100" spc="10" dirty="0">
                <a:solidFill>
                  <a:schemeClr val="tx2">
                    <a:lumMod val="75000"/>
                  </a:schemeClr>
                </a:solidFill>
                <a:latin typeface="Arial"/>
                <a:cs typeface="Arial"/>
              </a:rPr>
              <a:t>new</a:t>
            </a:r>
            <a:r>
              <a:rPr sz="1100" spc="-25" dirty="0">
                <a:solidFill>
                  <a:schemeClr val="tx2">
                    <a:lumMod val="75000"/>
                  </a:schemeClr>
                </a:solidFill>
                <a:latin typeface="Arial"/>
                <a:cs typeface="Arial"/>
              </a:rPr>
              <a:t> </a:t>
            </a:r>
            <a:r>
              <a:rPr sz="1100" spc="-5" dirty="0">
                <a:solidFill>
                  <a:schemeClr val="tx2">
                    <a:lumMod val="75000"/>
                  </a:schemeClr>
                </a:solidFill>
                <a:latin typeface="Arial"/>
                <a:cs typeface="Arial"/>
              </a:rPr>
              <a:t>master</a:t>
            </a:r>
            <a:r>
              <a:rPr sz="1100" spc="-30" dirty="0">
                <a:solidFill>
                  <a:schemeClr val="tx2">
                    <a:lumMod val="75000"/>
                  </a:schemeClr>
                </a:solidFill>
                <a:latin typeface="Arial"/>
                <a:cs typeface="Arial"/>
              </a:rPr>
              <a:t> </a:t>
            </a:r>
            <a:r>
              <a:rPr sz="1100" spc="15" dirty="0">
                <a:solidFill>
                  <a:schemeClr val="tx2">
                    <a:lumMod val="75000"/>
                  </a:schemeClr>
                </a:solidFill>
                <a:latin typeface="Arial"/>
                <a:cs typeface="Arial"/>
              </a:rPr>
              <a:t>spy</a:t>
            </a:r>
            <a:r>
              <a:rPr sz="1100" spc="-25" dirty="0">
                <a:solidFill>
                  <a:schemeClr val="tx2">
                    <a:lumMod val="75000"/>
                  </a:schemeClr>
                </a:solidFill>
                <a:latin typeface="Arial"/>
                <a:cs typeface="Arial"/>
              </a:rPr>
              <a:t> </a:t>
            </a:r>
            <a:r>
              <a:rPr sz="1100" spc="5" dirty="0">
                <a:solidFill>
                  <a:schemeClr val="tx2">
                    <a:lumMod val="75000"/>
                  </a:schemeClr>
                </a:solidFill>
                <a:latin typeface="Arial"/>
                <a:cs typeface="Arial"/>
              </a:rPr>
              <a:t>novelist”</a:t>
            </a:r>
            <a:r>
              <a:rPr sz="1100" spc="-30" dirty="0">
                <a:solidFill>
                  <a:schemeClr val="tx2">
                    <a:lumMod val="75000"/>
                  </a:schemeClr>
                </a:solidFill>
                <a:latin typeface="Arial"/>
                <a:cs typeface="Arial"/>
              </a:rPr>
              <a:t> </a:t>
            </a:r>
            <a:r>
              <a:rPr sz="1100" spc="20" dirty="0">
                <a:solidFill>
                  <a:schemeClr val="tx2">
                    <a:lumMod val="75000"/>
                  </a:schemeClr>
                </a:solidFill>
                <a:latin typeface="Arial"/>
                <a:cs typeface="Arial"/>
              </a:rPr>
              <a:t>by</a:t>
            </a:r>
            <a:r>
              <a:rPr sz="1100" spc="-25" dirty="0">
                <a:solidFill>
                  <a:schemeClr val="tx2">
                    <a:lumMod val="75000"/>
                  </a:schemeClr>
                </a:solidFill>
                <a:latin typeface="Arial"/>
                <a:cs typeface="Arial"/>
              </a:rPr>
              <a:t> </a:t>
            </a:r>
            <a:r>
              <a:rPr sz="1100" spc="10" dirty="0">
                <a:solidFill>
                  <a:schemeClr val="tx2">
                    <a:lumMod val="75000"/>
                  </a:schemeClr>
                </a:solidFill>
                <a:latin typeface="Arial"/>
                <a:cs typeface="Arial"/>
              </a:rPr>
              <a:t>numerous  </a:t>
            </a:r>
            <a:r>
              <a:rPr sz="1100" spc="-5" dirty="0">
                <a:solidFill>
                  <a:schemeClr val="tx2">
                    <a:lumMod val="75000"/>
                  </a:schemeClr>
                </a:solidFill>
                <a:latin typeface="Arial"/>
                <a:cs typeface="Arial"/>
              </a:rPr>
              <a:t>critics</a:t>
            </a:r>
            <a:r>
              <a:rPr sz="1100" spc="-15" dirty="0">
                <a:solidFill>
                  <a:schemeClr val="tx2">
                    <a:lumMod val="75000"/>
                  </a:schemeClr>
                </a:solidFill>
                <a:latin typeface="Arial"/>
                <a:cs typeface="Arial"/>
              </a:rPr>
              <a:t> </a:t>
            </a:r>
            <a:r>
              <a:rPr sz="1100" spc="10" dirty="0">
                <a:solidFill>
                  <a:schemeClr val="tx2">
                    <a:lumMod val="75000"/>
                  </a:schemeClr>
                </a:solidFill>
                <a:latin typeface="Arial"/>
                <a:cs typeface="Arial"/>
              </a:rPr>
              <a:t>in</a:t>
            </a:r>
            <a:r>
              <a:rPr sz="1100" spc="-15" dirty="0">
                <a:solidFill>
                  <a:schemeClr val="tx2">
                    <a:lumMod val="75000"/>
                  </a:schemeClr>
                </a:solidFill>
                <a:latin typeface="Arial"/>
                <a:cs typeface="Arial"/>
              </a:rPr>
              <a:t> </a:t>
            </a:r>
            <a:r>
              <a:rPr sz="1100" spc="10" dirty="0">
                <a:solidFill>
                  <a:schemeClr val="tx2">
                    <a:lumMod val="75000"/>
                  </a:schemeClr>
                </a:solidFill>
                <a:latin typeface="Arial"/>
                <a:cs typeface="Arial"/>
              </a:rPr>
              <a:t>the</a:t>
            </a:r>
            <a:r>
              <a:rPr sz="1100" spc="-15" dirty="0">
                <a:solidFill>
                  <a:schemeClr val="tx2">
                    <a:lumMod val="75000"/>
                  </a:schemeClr>
                </a:solidFill>
                <a:latin typeface="Arial"/>
                <a:cs typeface="Arial"/>
              </a:rPr>
              <a:t> field. </a:t>
            </a:r>
            <a:r>
              <a:rPr sz="1100" spc="5" dirty="0">
                <a:solidFill>
                  <a:schemeClr val="tx2">
                    <a:lumMod val="75000"/>
                  </a:schemeClr>
                </a:solidFill>
                <a:latin typeface="Arial"/>
                <a:cs typeface="Arial"/>
              </a:rPr>
              <a:t>Some</a:t>
            </a:r>
            <a:r>
              <a:rPr sz="1100" spc="-15" dirty="0">
                <a:solidFill>
                  <a:schemeClr val="tx2">
                    <a:lumMod val="75000"/>
                  </a:schemeClr>
                </a:solidFill>
                <a:latin typeface="Arial"/>
                <a:cs typeface="Arial"/>
              </a:rPr>
              <a:t> </a:t>
            </a:r>
            <a:r>
              <a:rPr sz="1100" spc="25" dirty="0">
                <a:solidFill>
                  <a:schemeClr val="tx2">
                    <a:lumMod val="75000"/>
                  </a:schemeClr>
                </a:solidFill>
                <a:latin typeface="Arial"/>
                <a:cs typeface="Arial"/>
              </a:rPr>
              <a:t>go</a:t>
            </a:r>
            <a:r>
              <a:rPr sz="1100" spc="-15" dirty="0">
                <a:solidFill>
                  <a:schemeClr val="tx2">
                    <a:lumMod val="75000"/>
                  </a:schemeClr>
                </a:solidFill>
                <a:latin typeface="Arial"/>
                <a:cs typeface="Arial"/>
              </a:rPr>
              <a:t> </a:t>
            </a:r>
            <a:r>
              <a:rPr sz="1100" spc="-10" dirty="0">
                <a:solidFill>
                  <a:schemeClr val="tx2">
                    <a:lumMod val="75000"/>
                  </a:schemeClr>
                </a:solidFill>
                <a:latin typeface="Arial"/>
                <a:cs typeface="Arial"/>
              </a:rPr>
              <a:t>as</a:t>
            </a:r>
            <a:r>
              <a:rPr sz="1100" spc="-15" dirty="0">
                <a:solidFill>
                  <a:schemeClr val="tx2">
                    <a:lumMod val="75000"/>
                  </a:schemeClr>
                </a:solidFill>
                <a:latin typeface="Arial"/>
                <a:cs typeface="Arial"/>
              </a:rPr>
              <a:t> </a:t>
            </a:r>
            <a:r>
              <a:rPr sz="1100" spc="-5" dirty="0">
                <a:solidFill>
                  <a:schemeClr val="tx2">
                    <a:lumMod val="75000"/>
                  </a:schemeClr>
                </a:solidFill>
                <a:latin typeface="Arial"/>
                <a:cs typeface="Arial"/>
              </a:rPr>
              <a:t>far</a:t>
            </a:r>
            <a:r>
              <a:rPr sz="1100" spc="-15" dirty="0">
                <a:solidFill>
                  <a:schemeClr val="tx2">
                    <a:lumMod val="75000"/>
                  </a:schemeClr>
                </a:solidFill>
                <a:latin typeface="Arial"/>
                <a:cs typeface="Arial"/>
              </a:rPr>
              <a:t> </a:t>
            </a:r>
            <a:r>
              <a:rPr sz="1100" spc="-10" dirty="0">
                <a:solidFill>
                  <a:schemeClr val="tx2">
                    <a:lumMod val="75000"/>
                  </a:schemeClr>
                </a:solidFill>
                <a:latin typeface="Arial"/>
                <a:cs typeface="Arial"/>
              </a:rPr>
              <a:t>as</a:t>
            </a:r>
            <a:r>
              <a:rPr sz="1100" spc="-15" dirty="0">
                <a:solidFill>
                  <a:schemeClr val="tx2">
                    <a:lumMod val="75000"/>
                  </a:schemeClr>
                </a:solidFill>
                <a:latin typeface="Arial"/>
                <a:cs typeface="Arial"/>
              </a:rPr>
              <a:t> </a:t>
            </a:r>
            <a:r>
              <a:rPr sz="1100" spc="25" dirty="0">
                <a:solidFill>
                  <a:schemeClr val="tx2">
                    <a:lumMod val="75000"/>
                  </a:schemeClr>
                </a:solidFill>
                <a:latin typeface="Arial"/>
                <a:cs typeface="Arial"/>
              </a:rPr>
              <a:t>to</a:t>
            </a:r>
            <a:r>
              <a:rPr sz="1100" spc="-15" dirty="0">
                <a:solidFill>
                  <a:schemeClr val="tx2">
                    <a:lumMod val="75000"/>
                  </a:schemeClr>
                </a:solidFill>
                <a:latin typeface="Arial"/>
                <a:cs typeface="Arial"/>
              </a:rPr>
              <a:t> </a:t>
            </a:r>
            <a:r>
              <a:rPr sz="1100" dirty="0">
                <a:solidFill>
                  <a:schemeClr val="tx2">
                    <a:lumMod val="75000"/>
                  </a:schemeClr>
                </a:solidFill>
                <a:latin typeface="Arial"/>
                <a:cs typeface="Arial"/>
              </a:rPr>
              <a:t>include</a:t>
            </a:r>
            <a:r>
              <a:rPr sz="1100" spc="-10" dirty="0">
                <a:solidFill>
                  <a:schemeClr val="tx2">
                    <a:lumMod val="75000"/>
                  </a:schemeClr>
                </a:solidFill>
                <a:latin typeface="Arial"/>
                <a:cs typeface="Arial"/>
              </a:rPr>
              <a:t> </a:t>
            </a:r>
            <a:r>
              <a:rPr sz="1100" spc="20" dirty="0">
                <a:solidFill>
                  <a:schemeClr val="tx2">
                    <a:lumMod val="75000"/>
                  </a:schemeClr>
                </a:solidFill>
                <a:latin typeface="Arial"/>
                <a:cs typeface="Arial"/>
              </a:rPr>
              <a:t>him</a:t>
            </a:r>
            <a:r>
              <a:rPr sz="1100" spc="-15" dirty="0">
                <a:solidFill>
                  <a:schemeClr val="tx2">
                    <a:lumMod val="75000"/>
                  </a:schemeClr>
                </a:solidFill>
                <a:latin typeface="Arial"/>
                <a:cs typeface="Arial"/>
              </a:rPr>
              <a:t> </a:t>
            </a:r>
            <a:r>
              <a:rPr sz="1100" spc="10" dirty="0">
                <a:solidFill>
                  <a:schemeClr val="tx2">
                    <a:lumMod val="75000"/>
                  </a:schemeClr>
                </a:solidFill>
                <a:latin typeface="Arial"/>
                <a:cs typeface="Arial"/>
              </a:rPr>
              <a:t>in</a:t>
            </a:r>
            <a:r>
              <a:rPr sz="1100" spc="-15" dirty="0">
                <a:solidFill>
                  <a:schemeClr val="tx2">
                    <a:lumMod val="75000"/>
                  </a:schemeClr>
                </a:solidFill>
                <a:latin typeface="Arial"/>
                <a:cs typeface="Arial"/>
              </a:rPr>
              <a:t> </a:t>
            </a:r>
            <a:r>
              <a:rPr sz="1100" spc="10" dirty="0">
                <a:solidFill>
                  <a:schemeClr val="tx2">
                    <a:lumMod val="75000"/>
                  </a:schemeClr>
                </a:solidFill>
                <a:latin typeface="Arial"/>
                <a:cs typeface="Arial"/>
              </a:rPr>
              <a:t>the</a:t>
            </a:r>
            <a:r>
              <a:rPr sz="1100" spc="-15" dirty="0">
                <a:solidFill>
                  <a:schemeClr val="tx2">
                    <a:lumMod val="75000"/>
                  </a:schemeClr>
                </a:solidFill>
                <a:latin typeface="Arial"/>
                <a:cs typeface="Arial"/>
              </a:rPr>
              <a:t> </a:t>
            </a:r>
            <a:r>
              <a:rPr sz="1100" dirty="0">
                <a:solidFill>
                  <a:schemeClr val="tx2">
                    <a:lumMod val="75000"/>
                  </a:schemeClr>
                </a:solidFill>
                <a:latin typeface="Arial"/>
                <a:cs typeface="Arial"/>
              </a:rPr>
              <a:t>exclusive</a:t>
            </a:r>
            <a:r>
              <a:rPr sz="1100" spc="-15" dirty="0">
                <a:solidFill>
                  <a:schemeClr val="tx2">
                    <a:lumMod val="75000"/>
                  </a:schemeClr>
                </a:solidFill>
                <a:latin typeface="Arial"/>
                <a:cs typeface="Arial"/>
              </a:rPr>
              <a:t> </a:t>
            </a:r>
            <a:r>
              <a:rPr sz="1100" spc="5" dirty="0">
                <a:solidFill>
                  <a:schemeClr val="tx2">
                    <a:lumMod val="75000"/>
                  </a:schemeClr>
                </a:solidFill>
                <a:latin typeface="Arial"/>
                <a:cs typeface="Arial"/>
              </a:rPr>
              <a:t>club</a:t>
            </a:r>
            <a:r>
              <a:rPr sz="1100" spc="-15" dirty="0">
                <a:solidFill>
                  <a:schemeClr val="tx2">
                    <a:lumMod val="75000"/>
                  </a:schemeClr>
                </a:solidFill>
                <a:latin typeface="Arial"/>
                <a:cs typeface="Arial"/>
              </a:rPr>
              <a:t> </a:t>
            </a:r>
            <a:r>
              <a:rPr sz="1100" spc="30" dirty="0">
                <a:solidFill>
                  <a:schemeClr val="tx2">
                    <a:lumMod val="75000"/>
                  </a:schemeClr>
                </a:solidFill>
                <a:latin typeface="Arial"/>
                <a:cs typeface="Arial"/>
              </a:rPr>
              <a:t>of</a:t>
            </a:r>
            <a:r>
              <a:rPr sz="1100" spc="-15" dirty="0">
                <a:solidFill>
                  <a:schemeClr val="tx2">
                    <a:lumMod val="75000"/>
                  </a:schemeClr>
                </a:solidFill>
                <a:latin typeface="Arial"/>
                <a:cs typeface="Arial"/>
              </a:rPr>
              <a:t> </a:t>
            </a:r>
            <a:r>
              <a:rPr sz="1100" dirty="0">
                <a:solidFill>
                  <a:schemeClr val="tx2">
                    <a:lumMod val="75000"/>
                  </a:schemeClr>
                </a:solidFill>
                <a:latin typeface="Arial"/>
                <a:cs typeface="Arial"/>
              </a:rPr>
              <a:t>great</a:t>
            </a:r>
            <a:r>
              <a:rPr sz="1100" spc="-15" dirty="0">
                <a:solidFill>
                  <a:schemeClr val="tx2">
                    <a:lumMod val="75000"/>
                  </a:schemeClr>
                </a:solidFill>
                <a:latin typeface="Arial"/>
                <a:cs typeface="Arial"/>
              </a:rPr>
              <a:t> </a:t>
            </a:r>
            <a:r>
              <a:rPr sz="1100" spc="5" dirty="0">
                <a:solidFill>
                  <a:schemeClr val="tx2">
                    <a:lumMod val="75000"/>
                  </a:schemeClr>
                </a:solidFill>
                <a:latin typeface="Arial"/>
                <a:cs typeface="Arial"/>
              </a:rPr>
              <a:t>authors</a:t>
            </a:r>
            <a:r>
              <a:rPr sz="1100" spc="-15" dirty="0">
                <a:solidFill>
                  <a:schemeClr val="tx2">
                    <a:lumMod val="75000"/>
                  </a:schemeClr>
                </a:solidFill>
                <a:latin typeface="Arial"/>
                <a:cs typeface="Arial"/>
              </a:rPr>
              <a:t> </a:t>
            </a:r>
            <a:r>
              <a:rPr sz="1100" spc="30" dirty="0">
                <a:solidFill>
                  <a:schemeClr val="tx2">
                    <a:lumMod val="75000"/>
                  </a:schemeClr>
                </a:solidFill>
                <a:latin typeface="Arial"/>
                <a:cs typeface="Arial"/>
              </a:rPr>
              <a:t>of</a:t>
            </a:r>
            <a:r>
              <a:rPr sz="1100" spc="-15" dirty="0">
                <a:solidFill>
                  <a:schemeClr val="tx2">
                    <a:lumMod val="75000"/>
                  </a:schemeClr>
                </a:solidFill>
                <a:latin typeface="Arial"/>
                <a:cs typeface="Arial"/>
              </a:rPr>
              <a:t> </a:t>
            </a:r>
            <a:r>
              <a:rPr sz="1100" spc="10" dirty="0">
                <a:solidFill>
                  <a:schemeClr val="tx2">
                    <a:lumMod val="75000"/>
                  </a:schemeClr>
                </a:solidFill>
                <a:latin typeface="Arial"/>
                <a:cs typeface="Arial"/>
              </a:rPr>
              <a:t>the</a:t>
            </a:r>
            <a:r>
              <a:rPr sz="1100" spc="-10" dirty="0">
                <a:solidFill>
                  <a:schemeClr val="tx2">
                    <a:lumMod val="75000"/>
                  </a:schemeClr>
                </a:solidFill>
                <a:latin typeface="Arial"/>
                <a:cs typeface="Arial"/>
              </a:rPr>
              <a:t> </a:t>
            </a:r>
            <a:r>
              <a:rPr sz="1100" spc="-25" dirty="0">
                <a:solidFill>
                  <a:schemeClr val="tx2">
                    <a:lumMod val="75000"/>
                  </a:schemeClr>
                </a:solidFill>
                <a:latin typeface="Arial"/>
                <a:cs typeface="Arial"/>
              </a:rPr>
              <a:t>genre,</a:t>
            </a:r>
            <a:r>
              <a:rPr sz="1100" spc="-15" dirty="0">
                <a:solidFill>
                  <a:schemeClr val="tx2">
                    <a:lumMod val="75000"/>
                  </a:schemeClr>
                </a:solidFill>
                <a:latin typeface="Arial"/>
                <a:cs typeface="Arial"/>
              </a:rPr>
              <a:t> </a:t>
            </a:r>
            <a:r>
              <a:rPr sz="1100" spc="5" dirty="0">
                <a:solidFill>
                  <a:schemeClr val="tx2">
                    <a:lumMod val="75000"/>
                  </a:schemeClr>
                </a:solidFill>
                <a:latin typeface="Arial"/>
                <a:cs typeface="Arial"/>
              </a:rPr>
              <a:t>such</a:t>
            </a:r>
            <a:r>
              <a:rPr sz="1100" spc="-15" dirty="0">
                <a:solidFill>
                  <a:schemeClr val="tx2">
                    <a:lumMod val="75000"/>
                  </a:schemeClr>
                </a:solidFill>
                <a:latin typeface="Arial"/>
                <a:cs typeface="Arial"/>
              </a:rPr>
              <a:t> </a:t>
            </a:r>
            <a:r>
              <a:rPr sz="1100" spc="-10" dirty="0">
                <a:solidFill>
                  <a:schemeClr val="tx2">
                    <a:lumMod val="75000"/>
                  </a:schemeClr>
                </a:solidFill>
                <a:latin typeface="Arial"/>
                <a:cs typeface="Arial"/>
              </a:rPr>
              <a:t>as  </a:t>
            </a:r>
            <a:r>
              <a:rPr sz="1100" spc="-15" dirty="0">
                <a:solidFill>
                  <a:schemeClr val="tx2">
                    <a:lumMod val="75000"/>
                  </a:schemeClr>
                </a:solidFill>
                <a:latin typeface="Arial"/>
                <a:cs typeface="Arial"/>
              </a:rPr>
              <a:t>Follett, </a:t>
            </a:r>
            <a:r>
              <a:rPr sz="1100" spc="-10" dirty="0">
                <a:solidFill>
                  <a:schemeClr val="tx2">
                    <a:lumMod val="75000"/>
                  </a:schemeClr>
                </a:solidFill>
                <a:latin typeface="Arial"/>
                <a:cs typeface="Arial"/>
              </a:rPr>
              <a:t>Ludlum, Clancy </a:t>
            </a:r>
            <a:r>
              <a:rPr sz="1100" spc="5" dirty="0">
                <a:solidFill>
                  <a:schemeClr val="tx2">
                    <a:lumMod val="75000"/>
                  </a:schemeClr>
                </a:solidFill>
                <a:latin typeface="Arial"/>
                <a:cs typeface="Arial"/>
              </a:rPr>
              <a:t>and</a:t>
            </a:r>
            <a:r>
              <a:rPr sz="1100" spc="-105" dirty="0">
                <a:solidFill>
                  <a:schemeClr val="tx2">
                    <a:lumMod val="75000"/>
                  </a:schemeClr>
                </a:solidFill>
                <a:latin typeface="Arial"/>
                <a:cs typeface="Arial"/>
              </a:rPr>
              <a:t> </a:t>
            </a:r>
            <a:r>
              <a:rPr sz="1100" spc="-5" dirty="0">
                <a:solidFill>
                  <a:schemeClr val="tx2">
                    <a:lumMod val="75000"/>
                  </a:schemeClr>
                </a:solidFill>
                <a:latin typeface="Arial"/>
                <a:cs typeface="Arial"/>
              </a:rPr>
              <a:t>Higgins.</a:t>
            </a:r>
            <a:endParaRPr sz="1100" dirty="0">
              <a:solidFill>
                <a:schemeClr val="tx2">
                  <a:lumMod val="75000"/>
                </a:schemeClr>
              </a:solidFill>
              <a:latin typeface="Arial"/>
              <a:cs typeface="Arial"/>
            </a:endParaRPr>
          </a:p>
          <a:p>
            <a:pPr marL="12700" marR="8890" algn="just">
              <a:lnSpc>
                <a:spcPct val="100000"/>
              </a:lnSpc>
              <a:spcBef>
                <a:spcPts val="5"/>
              </a:spcBef>
            </a:pPr>
            <a:r>
              <a:rPr sz="1100" dirty="0">
                <a:solidFill>
                  <a:schemeClr val="tx2">
                    <a:lumMod val="75000"/>
                  </a:schemeClr>
                </a:solidFill>
                <a:latin typeface="Arial"/>
                <a:cs typeface="Arial"/>
              </a:rPr>
              <a:t>Mark</a:t>
            </a:r>
            <a:r>
              <a:rPr sz="1100" spc="-80" dirty="0">
                <a:solidFill>
                  <a:schemeClr val="tx2">
                    <a:lumMod val="75000"/>
                  </a:schemeClr>
                </a:solidFill>
                <a:latin typeface="Arial"/>
                <a:cs typeface="Arial"/>
              </a:rPr>
              <a:t> </a:t>
            </a:r>
            <a:r>
              <a:rPr sz="1100" spc="-10" dirty="0">
                <a:solidFill>
                  <a:schemeClr val="tx2">
                    <a:lumMod val="75000"/>
                  </a:schemeClr>
                </a:solidFill>
                <a:latin typeface="Arial"/>
                <a:cs typeface="Arial"/>
              </a:rPr>
              <a:t>Zellweger’s</a:t>
            </a:r>
            <a:r>
              <a:rPr sz="1100" spc="-75" dirty="0">
                <a:solidFill>
                  <a:schemeClr val="tx2">
                    <a:lumMod val="75000"/>
                  </a:schemeClr>
                </a:solidFill>
                <a:latin typeface="Arial"/>
                <a:cs typeface="Arial"/>
              </a:rPr>
              <a:t> </a:t>
            </a:r>
            <a:r>
              <a:rPr sz="1100" spc="-20" dirty="0">
                <a:solidFill>
                  <a:schemeClr val="tx2">
                    <a:lumMod val="75000"/>
                  </a:schemeClr>
                </a:solidFill>
                <a:latin typeface="Arial"/>
                <a:cs typeface="Arial"/>
              </a:rPr>
              <a:t>career</a:t>
            </a:r>
            <a:r>
              <a:rPr sz="1100" spc="-80" dirty="0">
                <a:solidFill>
                  <a:schemeClr val="tx2">
                    <a:lumMod val="75000"/>
                  </a:schemeClr>
                </a:solidFill>
                <a:latin typeface="Arial"/>
                <a:cs typeface="Arial"/>
              </a:rPr>
              <a:t> </a:t>
            </a:r>
            <a:r>
              <a:rPr sz="1100" spc="-10" dirty="0">
                <a:solidFill>
                  <a:schemeClr val="tx2">
                    <a:lumMod val="75000"/>
                  </a:schemeClr>
                </a:solidFill>
                <a:latin typeface="Arial"/>
                <a:cs typeface="Arial"/>
              </a:rPr>
              <a:t>as</a:t>
            </a:r>
            <a:r>
              <a:rPr sz="1100" spc="-70" dirty="0">
                <a:solidFill>
                  <a:schemeClr val="tx2">
                    <a:lumMod val="75000"/>
                  </a:schemeClr>
                </a:solidFill>
                <a:latin typeface="Arial"/>
                <a:cs typeface="Arial"/>
              </a:rPr>
              <a:t> </a:t>
            </a:r>
            <a:r>
              <a:rPr sz="1100" spc="-25" dirty="0">
                <a:solidFill>
                  <a:schemeClr val="tx2">
                    <a:lumMod val="75000"/>
                  </a:schemeClr>
                </a:solidFill>
                <a:latin typeface="Arial"/>
                <a:cs typeface="Arial"/>
              </a:rPr>
              <a:t>a</a:t>
            </a:r>
            <a:r>
              <a:rPr sz="1100" spc="-75" dirty="0">
                <a:solidFill>
                  <a:schemeClr val="tx2">
                    <a:lumMod val="75000"/>
                  </a:schemeClr>
                </a:solidFill>
                <a:latin typeface="Arial"/>
                <a:cs typeface="Arial"/>
              </a:rPr>
              <a:t> </a:t>
            </a:r>
            <a:r>
              <a:rPr sz="1100" spc="-5" dirty="0">
                <a:solidFill>
                  <a:schemeClr val="tx2">
                    <a:lumMod val="75000"/>
                  </a:schemeClr>
                </a:solidFill>
                <a:latin typeface="Arial"/>
                <a:cs typeface="Arial"/>
              </a:rPr>
              <a:t>writer</a:t>
            </a:r>
            <a:r>
              <a:rPr sz="1100" spc="-70" dirty="0">
                <a:solidFill>
                  <a:schemeClr val="tx2">
                    <a:lumMod val="75000"/>
                  </a:schemeClr>
                </a:solidFill>
                <a:latin typeface="Arial"/>
                <a:cs typeface="Arial"/>
              </a:rPr>
              <a:t> </a:t>
            </a:r>
            <a:r>
              <a:rPr sz="1100" dirty="0">
                <a:solidFill>
                  <a:schemeClr val="tx2">
                    <a:lumMod val="75000"/>
                  </a:schemeClr>
                </a:solidFill>
                <a:latin typeface="Arial"/>
                <a:cs typeface="Arial"/>
              </a:rPr>
              <a:t>began</a:t>
            </a:r>
            <a:r>
              <a:rPr sz="1100" spc="-80" dirty="0">
                <a:solidFill>
                  <a:schemeClr val="tx2">
                    <a:lumMod val="75000"/>
                  </a:schemeClr>
                </a:solidFill>
                <a:latin typeface="Arial"/>
                <a:cs typeface="Arial"/>
              </a:rPr>
              <a:t> </a:t>
            </a:r>
            <a:r>
              <a:rPr sz="1100" spc="15" dirty="0">
                <a:solidFill>
                  <a:schemeClr val="tx2">
                    <a:lumMod val="75000"/>
                  </a:schemeClr>
                </a:solidFill>
                <a:latin typeface="Arial"/>
                <a:cs typeface="Arial"/>
              </a:rPr>
              <a:t>with</a:t>
            </a:r>
            <a:r>
              <a:rPr sz="1100" spc="-70" dirty="0">
                <a:solidFill>
                  <a:schemeClr val="tx2">
                    <a:lumMod val="75000"/>
                  </a:schemeClr>
                </a:solidFill>
                <a:latin typeface="Arial"/>
                <a:cs typeface="Arial"/>
              </a:rPr>
              <a:t> </a:t>
            </a:r>
            <a:r>
              <a:rPr sz="1100" spc="10" dirty="0">
                <a:solidFill>
                  <a:schemeClr val="tx2">
                    <a:lumMod val="75000"/>
                  </a:schemeClr>
                </a:solidFill>
                <a:latin typeface="Arial"/>
                <a:cs typeface="Arial"/>
              </a:rPr>
              <a:t>the</a:t>
            </a:r>
            <a:r>
              <a:rPr sz="1100" spc="-75" dirty="0">
                <a:solidFill>
                  <a:schemeClr val="tx2">
                    <a:lumMod val="75000"/>
                  </a:schemeClr>
                </a:solidFill>
                <a:latin typeface="Arial"/>
                <a:cs typeface="Arial"/>
              </a:rPr>
              <a:t> </a:t>
            </a:r>
            <a:r>
              <a:rPr sz="1100" spc="10" dirty="0">
                <a:solidFill>
                  <a:schemeClr val="tx2">
                    <a:lumMod val="75000"/>
                  </a:schemeClr>
                </a:solidFill>
                <a:latin typeface="Arial"/>
                <a:cs typeface="Arial"/>
              </a:rPr>
              <a:t>publication</a:t>
            </a:r>
            <a:r>
              <a:rPr sz="1100" spc="-80" dirty="0">
                <a:solidFill>
                  <a:schemeClr val="tx2">
                    <a:lumMod val="75000"/>
                  </a:schemeClr>
                </a:solidFill>
                <a:latin typeface="Arial"/>
                <a:cs typeface="Arial"/>
              </a:rPr>
              <a:t> </a:t>
            </a:r>
            <a:r>
              <a:rPr sz="1100" spc="10" dirty="0">
                <a:solidFill>
                  <a:schemeClr val="tx2">
                    <a:lumMod val="75000"/>
                  </a:schemeClr>
                </a:solidFill>
                <a:latin typeface="Arial"/>
                <a:cs typeface="Arial"/>
              </a:rPr>
              <a:t>in</a:t>
            </a:r>
            <a:r>
              <a:rPr sz="1100" spc="-70" dirty="0">
                <a:solidFill>
                  <a:schemeClr val="tx2">
                    <a:lumMod val="75000"/>
                  </a:schemeClr>
                </a:solidFill>
                <a:latin typeface="Arial"/>
                <a:cs typeface="Arial"/>
              </a:rPr>
              <a:t> </a:t>
            </a:r>
            <a:r>
              <a:rPr sz="1100" dirty="0">
                <a:solidFill>
                  <a:schemeClr val="tx2">
                    <a:lumMod val="75000"/>
                  </a:schemeClr>
                </a:solidFill>
                <a:latin typeface="Arial"/>
                <a:cs typeface="Arial"/>
              </a:rPr>
              <a:t>September</a:t>
            </a:r>
            <a:r>
              <a:rPr sz="1100" spc="-75" dirty="0">
                <a:solidFill>
                  <a:schemeClr val="tx2">
                    <a:lumMod val="75000"/>
                  </a:schemeClr>
                </a:solidFill>
                <a:latin typeface="Arial"/>
                <a:cs typeface="Arial"/>
              </a:rPr>
              <a:t> </a:t>
            </a:r>
            <a:r>
              <a:rPr sz="1100" spc="-10" dirty="0">
                <a:solidFill>
                  <a:schemeClr val="tx2">
                    <a:lumMod val="75000"/>
                  </a:schemeClr>
                </a:solidFill>
                <a:latin typeface="Arial"/>
                <a:cs typeface="Arial"/>
              </a:rPr>
              <a:t>2014</a:t>
            </a:r>
            <a:r>
              <a:rPr sz="1100" spc="-70" dirty="0">
                <a:solidFill>
                  <a:schemeClr val="tx2">
                    <a:lumMod val="75000"/>
                  </a:schemeClr>
                </a:solidFill>
                <a:latin typeface="Arial"/>
                <a:cs typeface="Arial"/>
              </a:rPr>
              <a:t> </a:t>
            </a:r>
            <a:r>
              <a:rPr sz="1100" spc="30" dirty="0">
                <a:solidFill>
                  <a:schemeClr val="tx2">
                    <a:lumMod val="75000"/>
                  </a:schemeClr>
                </a:solidFill>
                <a:latin typeface="Arial"/>
                <a:cs typeface="Arial"/>
              </a:rPr>
              <a:t>of</a:t>
            </a:r>
            <a:r>
              <a:rPr sz="1100" spc="-75" dirty="0">
                <a:solidFill>
                  <a:schemeClr val="tx2">
                    <a:lumMod val="75000"/>
                  </a:schemeClr>
                </a:solidFill>
                <a:latin typeface="Arial"/>
                <a:cs typeface="Arial"/>
              </a:rPr>
              <a:t> </a:t>
            </a:r>
            <a:r>
              <a:rPr sz="1100" spc="-10" dirty="0">
                <a:solidFill>
                  <a:schemeClr val="tx2">
                    <a:lumMod val="75000"/>
                  </a:schemeClr>
                </a:solidFill>
                <a:latin typeface="Arial"/>
                <a:cs typeface="Arial"/>
              </a:rPr>
              <a:t>L’Envol</a:t>
            </a:r>
            <a:r>
              <a:rPr sz="1100" spc="-70" dirty="0">
                <a:solidFill>
                  <a:schemeClr val="tx2">
                    <a:lumMod val="75000"/>
                  </a:schemeClr>
                </a:solidFill>
                <a:latin typeface="Arial"/>
                <a:cs typeface="Arial"/>
              </a:rPr>
              <a:t> </a:t>
            </a:r>
            <a:r>
              <a:rPr sz="1100" dirty="0">
                <a:solidFill>
                  <a:schemeClr val="tx2">
                    <a:lumMod val="75000"/>
                  </a:schemeClr>
                </a:solidFill>
                <a:latin typeface="Arial"/>
                <a:cs typeface="Arial"/>
              </a:rPr>
              <a:t>des</a:t>
            </a:r>
            <a:r>
              <a:rPr sz="1100" spc="-75" dirty="0">
                <a:solidFill>
                  <a:schemeClr val="tx2">
                    <a:lumMod val="75000"/>
                  </a:schemeClr>
                </a:solidFill>
                <a:latin typeface="Arial"/>
                <a:cs typeface="Arial"/>
              </a:rPr>
              <a:t> </a:t>
            </a:r>
            <a:r>
              <a:rPr sz="1100" spc="-5" dirty="0">
                <a:solidFill>
                  <a:schemeClr val="tx2">
                    <a:lumMod val="75000"/>
                  </a:schemeClr>
                </a:solidFill>
                <a:latin typeface="Arial"/>
                <a:cs typeface="Arial"/>
              </a:rPr>
              <a:t>Faucons</a:t>
            </a:r>
            <a:r>
              <a:rPr sz="1100" spc="-75" dirty="0">
                <a:solidFill>
                  <a:schemeClr val="tx2">
                    <a:lumMod val="75000"/>
                  </a:schemeClr>
                </a:solidFill>
                <a:latin typeface="Arial"/>
                <a:cs typeface="Arial"/>
              </a:rPr>
              <a:t> </a:t>
            </a:r>
            <a:r>
              <a:rPr sz="1100" spc="-10" dirty="0">
                <a:solidFill>
                  <a:schemeClr val="tx2">
                    <a:lumMod val="75000"/>
                  </a:schemeClr>
                </a:solidFill>
                <a:latin typeface="Arial"/>
                <a:cs typeface="Arial"/>
              </a:rPr>
              <a:t>(Flight  </a:t>
            </a:r>
            <a:r>
              <a:rPr sz="1100" spc="30" dirty="0">
                <a:solidFill>
                  <a:schemeClr val="tx2">
                    <a:lumMod val="75000"/>
                  </a:schemeClr>
                </a:solidFill>
                <a:latin typeface="Arial"/>
                <a:cs typeface="Arial"/>
              </a:rPr>
              <a:t>of </a:t>
            </a:r>
            <a:r>
              <a:rPr sz="1100" spc="10" dirty="0">
                <a:solidFill>
                  <a:schemeClr val="tx2">
                    <a:lumMod val="75000"/>
                  </a:schemeClr>
                </a:solidFill>
                <a:latin typeface="Arial"/>
                <a:cs typeface="Arial"/>
              </a:rPr>
              <a:t>the </a:t>
            </a:r>
            <a:r>
              <a:rPr sz="1100" spc="-30" dirty="0">
                <a:solidFill>
                  <a:schemeClr val="tx2">
                    <a:lumMod val="75000"/>
                  </a:schemeClr>
                </a:solidFill>
                <a:latin typeface="Arial"/>
                <a:cs typeface="Arial"/>
              </a:rPr>
              <a:t>Falcons), </a:t>
            </a:r>
            <a:r>
              <a:rPr sz="1100" spc="10" dirty="0">
                <a:solidFill>
                  <a:schemeClr val="tx2">
                    <a:lumMod val="75000"/>
                  </a:schemeClr>
                </a:solidFill>
                <a:latin typeface="Arial"/>
                <a:cs typeface="Arial"/>
              </a:rPr>
              <a:t>the </a:t>
            </a:r>
            <a:r>
              <a:rPr sz="1100" dirty="0">
                <a:solidFill>
                  <a:schemeClr val="tx2">
                    <a:lumMod val="75000"/>
                  </a:schemeClr>
                </a:solidFill>
                <a:latin typeface="Arial"/>
                <a:cs typeface="Arial"/>
              </a:rPr>
              <a:t>first </a:t>
            </a:r>
            <a:r>
              <a:rPr sz="1100" spc="25" dirty="0">
                <a:solidFill>
                  <a:schemeClr val="tx2">
                    <a:lumMod val="75000"/>
                  </a:schemeClr>
                </a:solidFill>
                <a:latin typeface="Arial"/>
                <a:cs typeface="Arial"/>
              </a:rPr>
              <a:t>book </a:t>
            </a:r>
            <a:r>
              <a:rPr sz="1100" spc="10" dirty="0">
                <a:solidFill>
                  <a:schemeClr val="tx2">
                    <a:lumMod val="75000"/>
                  </a:schemeClr>
                </a:solidFill>
                <a:latin typeface="Arial"/>
                <a:cs typeface="Arial"/>
              </a:rPr>
              <a:t>in the </a:t>
            </a:r>
            <a:r>
              <a:rPr sz="1100" spc="-25" dirty="0">
                <a:solidFill>
                  <a:schemeClr val="tx2">
                    <a:lumMod val="75000"/>
                  </a:schemeClr>
                </a:solidFill>
                <a:latin typeface="Arial"/>
                <a:cs typeface="Arial"/>
              </a:rPr>
              <a:t>Réseau </a:t>
            </a:r>
            <a:r>
              <a:rPr sz="1100" spc="10" dirty="0">
                <a:solidFill>
                  <a:schemeClr val="tx2">
                    <a:lumMod val="75000"/>
                  </a:schemeClr>
                </a:solidFill>
                <a:latin typeface="Arial"/>
                <a:cs typeface="Arial"/>
              </a:rPr>
              <a:t>Ambassador </a:t>
            </a:r>
            <a:r>
              <a:rPr sz="1100" spc="-5" dirty="0">
                <a:solidFill>
                  <a:schemeClr val="tx2">
                    <a:lumMod val="75000"/>
                  </a:schemeClr>
                </a:solidFill>
                <a:latin typeface="Arial"/>
                <a:cs typeface="Arial"/>
              </a:rPr>
              <a:t>(Ambassador </a:t>
            </a:r>
            <a:r>
              <a:rPr sz="1100" dirty="0">
                <a:solidFill>
                  <a:schemeClr val="tx2">
                    <a:lumMod val="75000"/>
                  </a:schemeClr>
                </a:solidFill>
                <a:latin typeface="Arial"/>
                <a:cs typeface="Arial"/>
              </a:rPr>
              <a:t>Network) </a:t>
            </a:r>
            <a:r>
              <a:rPr sz="1100" spc="-20" dirty="0">
                <a:solidFill>
                  <a:schemeClr val="tx2">
                    <a:lumMod val="75000"/>
                  </a:schemeClr>
                </a:solidFill>
                <a:latin typeface="Arial"/>
                <a:cs typeface="Arial"/>
              </a:rPr>
              <a:t>series. </a:t>
            </a:r>
            <a:r>
              <a:rPr lang="fr-CH" sz="1100" b="1" spc="5" dirty="0">
                <a:solidFill>
                  <a:schemeClr val="tx2">
                    <a:lumMod val="75000"/>
                  </a:schemeClr>
                </a:solidFill>
                <a:latin typeface="Arial"/>
                <a:cs typeface="Arial"/>
              </a:rPr>
              <a:t>Frères ennemis (Brothers and </a:t>
            </a:r>
            <a:r>
              <a:rPr lang="fr-CH" sz="1100" b="1" spc="5" dirty="0" err="1">
                <a:solidFill>
                  <a:schemeClr val="tx2">
                    <a:lumMod val="75000"/>
                  </a:schemeClr>
                </a:solidFill>
                <a:latin typeface="Arial"/>
                <a:cs typeface="Arial"/>
              </a:rPr>
              <a:t>enemies</a:t>
            </a:r>
            <a:r>
              <a:rPr lang="fr-CH" sz="1100" b="1" spc="5" dirty="0">
                <a:solidFill>
                  <a:schemeClr val="tx2">
                    <a:lumMod val="75000"/>
                  </a:schemeClr>
                </a:solidFill>
                <a:latin typeface="Arial"/>
                <a:cs typeface="Arial"/>
              </a:rPr>
              <a:t>) </a:t>
            </a:r>
            <a:r>
              <a:rPr lang="fr-CH" sz="1100" b="1" spc="5" dirty="0" err="1">
                <a:solidFill>
                  <a:schemeClr val="tx2">
                    <a:lumMod val="75000"/>
                  </a:schemeClr>
                </a:solidFill>
                <a:latin typeface="Arial"/>
                <a:cs typeface="Arial"/>
              </a:rPr>
              <a:t>is</a:t>
            </a:r>
            <a:r>
              <a:rPr lang="fr-CH" sz="1100" b="1" spc="5" dirty="0">
                <a:solidFill>
                  <a:schemeClr val="tx2">
                    <a:lumMod val="75000"/>
                  </a:schemeClr>
                </a:solidFill>
                <a:latin typeface="Arial"/>
                <a:cs typeface="Arial"/>
              </a:rPr>
              <a:t> </a:t>
            </a:r>
            <a:r>
              <a:rPr lang="fr-CH" sz="1100" b="1" spc="5" dirty="0" err="1">
                <a:solidFill>
                  <a:schemeClr val="tx2">
                    <a:lumMod val="75000"/>
                  </a:schemeClr>
                </a:solidFill>
                <a:latin typeface="Arial"/>
                <a:cs typeface="Arial"/>
              </a:rPr>
              <a:t>his</a:t>
            </a:r>
            <a:r>
              <a:rPr lang="fr-CH" sz="1100" b="1" spc="5" dirty="0">
                <a:solidFill>
                  <a:schemeClr val="tx2">
                    <a:lumMod val="75000"/>
                  </a:schemeClr>
                </a:solidFill>
                <a:latin typeface="Arial"/>
                <a:cs typeface="Arial"/>
              </a:rPr>
              <a:t> </a:t>
            </a:r>
            <a:r>
              <a:rPr lang="fr-CH" sz="1100" b="1" spc="5" dirty="0" err="1">
                <a:solidFill>
                  <a:schemeClr val="tx2">
                    <a:lumMod val="75000"/>
                  </a:schemeClr>
                </a:solidFill>
                <a:latin typeface="Arial"/>
                <a:cs typeface="Arial"/>
              </a:rPr>
              <a:t>tenth</a:t>
            </a:r>
            <a:r>
              <a:rPr lang="fr-CH" sz="1100" b="1" spc="5" dirty="0">
                <a:solidFill>
                  <a:schemeClr val="tx2">
                    <a:lumMod val="75000"/>
                  </a:schemeClr>
                </a:solidFill>
                <a:latin typeface="Arial"/>
                <a:cs typeface="Arial"/>
              </a:rPr>
              <a:t> </a:t>
            </a:r>
            <a:r>
              <a:rPr lang="fr-CH" sz="1100" b="1" spc="5" dirty="0" err="1">
                <a:solidFill>
                  <a:schemeClr val="tx2">
                    <a:lumMod val="75000"/>
                  </a:schemeClr>
                </a:solidFill>
                <a:latin typeface="Arial"/>
                <a:cs typeface="Arial"/>
              </a:rPr>
              <a:t>novel</a:t>
            </a:r>
            <a:r>
              <a:rPr sz="1100" b="1" spc="-35" dirty="0">
                <a:solidFill>
                  <a:schemeClr val="tx2">
                    <a:lumMod val="75000"/>
                  </a:schemeClr>
                </a:solidFill>
                <a:latin typeface="Arial"/>
                <a:cs typeface="Arial"/>
              </a:rPr>
              <a:t>.</a:t>
            </a:r>
            <a:endParaRPr sz="1100" b="1" dirty="0">
              <a:solidFill>
                <a:schemeClr val="tx2">
                  <a:lumMod val="75000"/>
                </a:schemeClr>
              </a:solidFill>
              <a:latin typeface="Arial"/>
              <a:cs typeface="Arial"/>
            </a:endParaRPr>
          </a:p>
          <a:p>
            <a:pPr>
              <a:lnSpc>
                <a:spcPct val="100000"/>
              </a:lnSpc>
              <a:spcBef>
                <a:spcPts val="45"/>
              </a:spcBef>
            </a:pPr>
            <a:endParaRPr sz="1000" dirty="0">
              <a:latin typeface="Arial"/>
              <a:cs typeface="Arial"/>
            </a:endParaRPr>
          </a:p>
          <a:p>
            <a:pPr marL="12700" marR="5080" algn="just">
              <a:lnSpc>
                <a:spcPct val="100000"/>
              </a:lnSpc>
              <a:spcBef>
                <a:spcPts val="5"/>
              </a:spcBef>
            </a:pPr>
            <a:r>
              <a:rPr sz="1000" dirty="0">
                <a:solidFill>
                  <a:srgbClr val="0F1B4E"/>
                </a:solidFill>
                <a:latin typeface="Arial"/>
                <a:cs typeface="Arial"/>
              </a:rPr>
              <a:t>Xtrême</a:t>
            </a:r>
            <a:r>
              <a:rPr sz="1000" spc="-45" dirty="0">
                <a:solidFill>
                  <a:srgbClr val="0F1B4E"/>
                </a:solidFill>
                <a:latin typeface="Arial"/>
                <a:cs typeface="Arial"/>
              </a:rPr>
              <a:t> </a:t>
            </a:r>
            <a:r>
              <a:rPr sz="1000" dirty="0">
                <a:solidFill>
                  <a:srgbClr val="0F1B4E"/>
                </a:solidFill>
                <a:latin typeface="Arial"/>
                <a:cs typeface="Arial"/>
              </a:rPr>
              <a:t>préjudice</a:t>
            </a:r>
            <a:r>
              <a:rPr sz="1000" spc="-40" dirty="0">
                <a:solidFill>
                  <a:srgbClr val="0F1B4E"/>
                </a:solidFill>
                <a:latin typeface="Arial"/>
                <a:cs typeface="Arial"/>
              </a:rPr>
              <a:t> </a:t>
            </a:r>
            <a:r>
              <a:rPr sz="1000" spc="-15" dirty="0">
                <a:solidFill>
                  <a:srgbClr val="0F1B4E"/>
                </a:solidFill>
                <a:latin typeface="Arial"/>
                <a:cs typeface="Arial"/>
              </a:rPr>
              <a:t>(Xtreme</a:t>
            </a:r>
            <a:r>
              <a:rPr sz="1000" spc="-40" dirty="0">
                <a:solidFill>
                  <a:srgbClr val="0F1B4E"/>
                </a:solidFill>
                <a:latin typeface="Arial"/>
                <a:cs typeface="Arial"/>
              </a:rPr>
              <a:t> </a:t>
            </a:r>
            <a:r>
              <a:rPr sz="1000" spc="-15" dirty="0">
                <a:solidFill>
                  <a:srgbClr val="0F1B4E"/>
                </a:solidFill>
                <a:latin typeface="Arial"/>
                <a:cs typeface="Arial"/>
              </a:rPr>
              <a:t>Prejudice)</a:t>
            </a:r>
            <a:r>
              <a:rPr sz="1000" spc="-45" dirty="0">
                <a:solidFill>
                  <a:srgbClr val="0F1B4E"/>
                </a:solidFill>
                <a:latin typeface="Arial"/>
                <a:cs typeface="Arial"/>
              </a:rPr>
              <a:t> </a:t>
            </a:r>
            <a:r>
              <a:rPr sz="1000" dirty="0">
                <a:solidFill>
                  <a:srgbClr val="0F1B4E"/>
                </a:solidFill>
                <a:latin typeface="Arial"/>
                <a:cs typeface="Arial"/>
              </a:rPr>
              <a:t>was</a:t>
            </a:r>
            <a:r>
              <a:rPr sz="1000" spc="-40" dirty="0">
                <a:solidFill>
                  <a:srgbClr val="0F1B4E"/>
                </a:solidFill>
                <a:latin typeface="Arial"/>
                <a:cs typeface="Arial"/>
              </a:rPr>
              <a:t> </a:t>
            </a:r>
            <a:r>
              <a:rPr sz="1000" spc="15" dirty="0">
                <a:solidFill>
                  <a:srgbClr val="0F1B4E"/>
                </a:solidFill>
                <a:latin typeface="Arial"/>
                <a:cs typeface="Arial"/>
              </a:rPr>
              <a:t>nominated</a:t>
            </a:r>
            <a:r>
              <a:rPr sz="1000" spc="-40" dirty="0">
                <a:solidFill>
                  <a:srgbClr val="0F1B4E"/>
                </a:solidFill>
                <a:latin typeface="Arial"/>
                <a:cs typeface="Arial"/>
              </a:rPr>
              <a:t> </a:t>
            </a:r>
            <a:r>
              <a:rPr sz="1000" spc="10" dirty="0">
                <a:solidFill>
                  <a:srgbClr val="0F1B4E"/>
                </a:solidFill>
                <a:latin typeface="Arial"/>
                <a:cs typeface="Arial"/>
              </a:rPr>
              <a:t>for</a:t>
            </a:r>
            <a:r>
              <a:rPr sz="1000" spc="-40" dirty="0">
                <a:solidFill>
                  <a:srgbClr val="0F1B4E"/>
                </a:solidFill>
                <a:latin typeface="Arial"/>
                <a:cs typeface="Arial"/>
              </a:rPr>
              <a:t> </a:t>
            </a:r>
            <a:r>
              <a:rPr sz="1000" spc="10" dirty="0">
                <a:solidFill>
                  <a:srgbClr val="0F1B4E"/>
                </a:solidFill>
                <a:latin typeface="Arial"/>
                <a:cs typeface="Arial"/>
              </a:rPr>
              <a:t>the</a:t>
            </a:r>
            <a:r>
              <a:rPr sz="1000" spc="-45" dirty="0">
                <a:solidFill>
                  <a:srgbClr val="0F1B4E"/>
                </a:solidFill>
                <a:latin typeface="Arial"/>
                <a:cs typeface="Arial"/>
              </a:rPr>
              <a:t> </a:t>
            </a:r>
            <a:r>
              <a:rPr sz="1000" spc="-20" dirty="0">
                <a:solidFill>
                  <a:srgbClr val="0F1B4E"/>
                </a:solidFill>
                <a:latin typeface="Arial"/>
                <a:cs typeface="Arial"/>
              </a:rPr>
              <a:t>2017</a:t>
            </a:r>
            <a:r>
              <a:rPr sz="1000" spc="-40" dirty="0">
                <a:solidFill>
                  <a:srgbClr val="0F1B4E"/>
                </a:solidFill>
                <a:latin typeface="Arial"/>
                <a:cs typeface="Arial"/>
              </a:rPr>
              <a:t> </a:t>
            </a:r>
            <a:r>
              <a:rPr sz="1000" dirty="0">
                <a:solidFill>
                  <a:srgbClr val="0F1B4E"/>
                </a:solidFill>
                <a:latin typeface="Arial"/>
                <a:cs typeface="Arial"/>
              </a:rPr>
              <a:t>French-speaking</a:t>
            </a:r>
            <a:r>
              <a:rPr sz="1000" spc="-45" dirty="0">
                <a:solidFill>
                  <a:srgbClr val="0F1B4E"/>
                </a:solidFill>
                <a:latin typeface="Arial"/>
                <a:cs typeface="Arial"/>
              </a:rPr>
              <a:t> </a:t>
            </a:r>
            <a:r>
              <a:rPr sz="1000" dirty="0">
                <a:solidFill>
                  <a:srgbClr val="0F1B4E"/>
                </a:solidFill>
                <a:latin typeface="Arial"/>
                <a:cs typeface="Arial"/>
              </a:rPr>
              <a:t>Swiss</a:t>
            </a:r>
            <a:r>
              <a:rPr sz="1000" spc="-45" dirty="0">
                <a:solidFill>
                  <a:srgbClr val="0F1B4E"/>
                </a:solidFill>
                <a:latin typeface="Arial"/>
                <a:cs typeface="Arial"/>
              </a:rPr>
              <a:t> </a:t>
            </a:r>
            <a:r>
              <a:rPr sz="1000" dirty="0">
                <a:solidFill>
                  <a:srgbClr val="0F1B4E"/>
                </a:solidFill>
                <a:latin typeface="Arial"/>
                <a:cs typeface="Arial"/>
              </a:rPr>
              <a:t>Detective</a:t>
            </a:r>
            <a:r>
              <a:rPr sz="1000" spc="-40" dirty="0">
                <a:solidFill>
                  <a:srgbClr val="0F1B4E"/>
                </a:solidFill>
                <a:latin typeface="Arial"/>
                <a:cs typeface="Arial"/>
              </a:rPr>
              <a:t> </a:t>
            </a:r>
            <a:r>
              <a:rPr sz="1000" spc="5" dirty="0">
                <a:solidFill>
                  <a:srgbClr val="0F1B4E"/>
                </a:solidFill>
                <a:latin typeface="Arial"/>
                <a:cs typeface="Arial"/>
              </a:rPr>
              <a:t>Novel</a:t>
            </a:r>
            <a:r>
              <a:rPr sz="1000" spc="-40" dirty="0">
                <a:solidFill>
                  <a:srgbClr val="0F1B4E"/>
                </a:solidFill>
                <a:latin typeface="Arial"/>
                <a:cs typeface="Arial"/>
              </a:rPr>
              <a:t> </a:t>
            </a:r>
            <a:r>
              <a:rPr sz="1000" spc="-20" dirty="0">
                <a:solidFill>
                  <a:srgbClr val="0F1B4E"/>
                </a:solidFill>
                <a:latin typeface="Arial"/>
                <a:cs typeface="Arial"/>
              </a:rPr>
              <a:t>Prize  </a:t>
            </a:r>
            <a:r>
              <a:rPr sz="1000" spc="-5" dirty="0">
                <a:solidFill>
                  <a:srgbClr val="0F1B4E"/>
                </a:solidFill>
                <a:latin typeface="Arial"/>
                <a:cs typeface="Arial"/>
              </a:rPr>
              <a:t>Lausan’noir </a:t>
            </a:r>
            <a:r>
              <a:rPr sz="1000" spc="-10" dirty="0">
                <a:solidFill>
                  <a:srgbClr val="0F1B4E"/>
                </a:solidFill>
                <a:latin typeface="Arial"/>
                <a:cs typeface="Arial"/>
              </a:rPr>
              <a:t>Festival </a:t>
            </a:r>
            <a:r>
              <a:rPr sz="1000" spc="25" dirty="0">
                <a:solidFill>
                  <a:srgbClr val="0F1B4E"/>
                </a:solidFill>
                <a:latin typeface="Arial"/>
                <a:cs typeface="Arial"/>
              </a:rPr>
              <a:t>27-29 </a:t>
            </a:r>
            <a:r>
              <a:rPr sz="1000" dirty="0">
                <a:solidFill>
                  <a:srgbClr val="0F1B4E"/>
                </a:solidFill>
                <a:latin typeface="Arial"/>
                <a:cs typeface="Arial"/>
              </a:rPr>
              <a:t>October</a:t>
            </a:r>
            <a:r>
              <a:rPr sz="1000" spc="-155" dirty="0">
                <a:solidFill>
                  <a:srgbClr val="0F1B4E"/>
                </a:solidFill>
                <a:latin typeface="Arial"/>
                <a:cs typeface="Arial"/>
              </a:rPr>
              <a:t> </a:t>
            </a:r>
            <a:r>
              <a:rPr sz="1000" spc="-35" dirty="0">
                <a:solidFill>
                  <a:srgbClr val="0F1B4E"/>
                </a:solidFill>
                <a:latin typeface="Arial"/>
                <a:cs typeface="Arial"/>
              </a:rPr>
              <a:t>2017.</a:t>
            </a:r>
            <a:endParaRPr sz="1000" dirty="0">
              <a:latin typeface="Arial"/>
              <a:cs typeface="Arial"/>
            </a:endParaRPr>
          </a:p>
        </p:txBody>
      </p:sp>
      <p:sp>
        <p:nvSpPr>
          <p:cNvPr id="5" name="object 5"/>
          <p:cNvSpPr txBox="1"/>
          <p:nvPr/>
        </p:nvSpPr>
        <p:spPr>
          <a:xfrm>
            <a:off x="706400" y="6987046"/>
            <a:ext cx="9274810" cy="140423"/>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1A214E"/>
                </a:solidFill>
                <a:latin typeface="Arial"/>
                <a:cs typeface="Arial"/>
              </a:rPr>
              <a:t>EAUX</a:t>
            </a:r>
            <a:r>
              <a:rPr sz="900" spc="-90" dirty="0">
                <a:solidFill>
                  <a:srgbClr val="1A214E"/>
                </a:solidFill>
                <a:latin typeface="Arial"/>
                <a:cs typeface="Arial"/>
              </a:rPr>
              <a:t> </a:t>
            </a:r>
            <a:r>
              <a:rPr sz="900" spc="-30" dirty="0">
                <a:solidFill>
                  <a:srgbClr val="1A214E"/>
                </a:solidFill>
                <a:latin typeface="Arial"/>
                <a:cs typeface="Arial"/>
              </a:rPr>
              <a:t>TROUBLES</a:t>
            </a:r>
            <a:r>
              <a:rPr sz="900" spc="-90" dirty="0">
                <a:solidFill>
                  <a:srgbClr val="1A214E"/>
                </a:solidFill>
                <a:latin typeface="Arial"/>
                <a:cs typeface="Arial"/>
              </a:rPr>
              <a:t> </a:t>
            </a:r>
            <a:r>
              <a:rPr sz="900" spc="15" dirty="0">
                <a:solidFill>
                  <a:srgbClr val="1A214E"/>
                </a:solidFill>
                <a:latin typeface="Arial"/>
                <a:cs typeface="Arial"/>
              </a:rPr>
              <a:t>publishing</a:t>
            </a:r>
            <a:r>
              <a:rPr sz="900" spc="-90" dirty="0">
                <a:solidFill>
                  <a:srgbClr val="1A214E"/>
                </a:solidFill>
                <a:latin typeface="Arial"/>
                <a:cs typeface="Arial"/>
              </a:rPr>
              <a:t> </a:t>
            </a:r>
            <a:r>
              <a:rPr sz="900" spc="5" dirty="0">
                <a:solidFill>
                  <a:srgbClr val="1A214E"/>
                </a:solidFill>
                <a:latin typeface="Arial"/>
                <a:cs typeface="Arial"/>
              </a:rPr>
              <a:t>-</a:t>
            </a:r>
            <a:r>
              <a:rPr sz="900" spc="-114" dirty="0">
                <a:solidFill>
                  <a:srgbClr val="1A214E"/>
                </a:solidFill>
                <a:latin typeface="Arial"/>
                <a:cs typeface="Arial"/>
              </a:rPr>
              <a:t> </a:t>
            </a:r>
            <a:r>
              <a:rPr sz="900" spc="-5" dirty="0">
                <a:solidFill>
                  <a:srgbClr val="1A214E"/>
                </a:solidFill>
                <a:latin typeface="Arial"/>
                <a:cs typeface="Arial"/>
              </a:rPr>
              <a:t>Chemin</a:t>
            </a:r>
            <a:r>
              <a:rPr sz="900" spc="-90" dirty="0">
                <a:solidFill>
                  <a:srgbClr val="1A214E"/>
                </a:solidFill>
                <a:latin typeface="Arial"/>
                <a:cs typeface="Arial"/>
              </a:rPr>
              <a:t> </a:t>
            </a:r>
            <a:r>
              <a:rPr sz="900" spc="-5" dirty="0">
                <a:solidFill>
                  <a:srgbClr val="1A214E"/>
                </a:solidFill>
                <a:latin typeface="Arial"/>
                <a:cs typeface="Arial"/>
              </a:rPr>
              <a:t>des</a:t>
            </a:r>
            <a:r>
              <a:rPr sz="900" spc="-90" dirty="0">
                <a:solidFill>
                  <a:srgbClr val="1A214E"/>
                </a:solidFill>
                <a:latin typeface="Arial"/>
                <a:cs typeface="Arial"/>
              </a:rPr>
              <a:t> </a:t>
            </a:r>
            <a:r>
              <a:rPr sz="900" spc="-15" dirty="0">
                <a:solidFill>
                  <a:srgbClr val="1A214E"/>
                </a:solidFill>
                <a:latin typeface="Arial"/>
                <a:cs typeface="Arial"/>
              </a:rPr>
              <a:t>Écureuils</a:t>
            </a:r>
            <a:r>
              <a:rPr sz="900" spc="-95" dirty="0">
                <a:solidFill>
                  <a:srgbClr val="1A214E"/>
                </a:solidFill>
                <a:latin typeface="Arial"/>
                <a:cs typeface="Arial"/>
              </a:rPr>
              <a:t> </a:t>
            </a:r>
            <a:r>
              <a:rPr sz="900" spc="-5" dirty="0">
                <a:solidFill>
                  <a:srgbClr val="1A214E"/>
                </a:solidFill>
                <a:latin typeface="Arial"/>
                <a:cs typeface="Arial"/>
              </a:rPr>
              <a:t>7</a:t>
            </a:r>
            <a:r>
              <a:rPr sz="900" spc="-95" dirty="0">
                <a:solidFill>
                  <a:srgbClr val="1A214E"/>
                </a:solidFill>
                <a:latin typeface="Arial"/>
                <a:cs typeface="Arial"/>
              </a:rPr>
              <a:t> </a:t>
            </a:r>
            <a:r>
              <a:rPr sz="900" dirty="0">
                <a:solidFill>
                  <a:srgbClr val="1A214E"/>
                </a:solidFill>
                <a:latin typeface="Arial"/>
                <a:cs typeface="Arial"/>
              </a:rPr>
              <a:t>CH-1009</a:t>
            </a:r>
            <a:r>
              <a:rPr sz="900" spc="-90" dirty="0">
                <a:solidFill>
                  <a:srgbClr val="1A214E"/>
                </a:solidFill>
                <a:latin typeface="Arial"/>
                <a:cs typeface="Arial"/>
              </a:rPr>
              <a:t> </a:t>
            </a:r>
            <a:r>
              <a:rPr sz="900" spc="-50" dirty="0">
                <a:solidFill>
                  <a:srgbClr val="1A214E"/>
                </a:solidFill>
                <a:latin typeface="Arial"/>
                <a:cs typeface="Arial"/>
              </a:rPr>
              <a:t>PULLY</a:t>
            </a:r>
            <a:r>
              <a:rPr sz="900" spc="-95" dirty="0">
                <a:solidFill>
                  <a:srgbClr val="1A214E"/>
                </a:solidFill>
                <a:latin typeface="Arial"/>
                <a:cs typeface="Arial"/>
              </a:rPr>
              <a:t> </a:t>
            </a:r>
            <a:r>
              <a:rPr sz="900" spc="15" dirty="0">
                <a:solidFill>
                  <a:srgbClr val="1A214E"/>
                </a:solidFill>
                <a:latin typeface="Arial"/>
                <a:cs typeface="Arial"/>
              </a:rPr>
              <a:t>-</a:t>
            </a:r>
            <a:r>
              <a:rPr sz="900" spc="-85" dirty="0">
                <a:solidFill>
                  <a:srgbClr val="1A214E"/>
                </a:solidFill>
                <a:latin typeface="Arial"/>
                <a:cs typeface="Arial"/>
              </a:rPr>
              <a:t> </a:t>
            </a:r>
            <a:r>
              <a:rPr sz="900" spc="-55" dirty="0">
                <a:solidFill>
                  <a:srgbClr val="AF1D10"/>
                </a:solidFill>
                <a:latin typeface="Arial"/>
                <a:cs typeface="Arial"/>
              </a:rPr>
              <a:t>Tel</a:t>
            </a:r>
            <a:r>
              <a:rPr sz="900" spc="-85" dirty="0">
                <a:solidFill>
                  <a:srgbClr val="AF1D10"/>
                </a:solidFill>
                <a:latin typeface="Arial"/>
                <a:cs typeface="Arial"/>
              </a:rPr>
              <a:t> </a:t>
            </a:r>
            <a:r>
              <a:rPr sz="900" spc="-80" dirty="0">
                <a:solidFill>
                  <a:srgbClr val="AF1D10"/>
                </a:solidFill>
                <a:latin typeface="Arial"/>
                <a:cs typeface="Arial"/>
              </a:rPr>
              <a:t>:</a:t>
            </a:r>
            <a:r>
              <a:rPr sz="900" spc="-95" dirty="0">
                <a:solidFill>
                  <a:srgbClr val="AF1D10"/>
                </a:solidFill>
                <a:latin typeface="Arial"/>
                <a:cs typeface="Arial"/>
              </a:rPr>
              <a:t> </a:t>
            </a:r>
            <a:r>
              <a:rPr sz="900" spc="-110" dirty="0">
                <a:solidFill>
                  <a:srgbClr val="1A214E"/>
                </a:solidFill>
                <a:latin typeface="Arial"/>
                <a:cs typeface="Arial"/>
              </a:rPr>
              <a:t>+41</a:t>
            </a:r>
            <a:r>
              <a:rPr sz="900" spc="-90" dirty="0">
                <a:solidFill>
                  <a:srgbClr val="1A214E"/>
                </a:solidFill>
                <a:latin typeface="Arial"/>
                <a:cs typeface="Arial"/>
              </a:rPr>
              <a:t> </a:t>
            </a:r>
            <a:r>
              <a:rPr sz="900" spc="5" dirty="0">
                <a:solidFill>
                  <a:srgbClr val="1A214E"/>
                </a:solidFill>
                <a:latin typeface="Arial"/>
                <a:cs typeface="Arial"/>
              </a:rPr>
              <a:t>79</a:t>
            </a:r>
            <a:r>
              <a:rPr sz="900" spc="-85" dirty="0">
                <a:solidFill>
                  <a:srgbClr val="1A214E"/>
                </a:solidFill>
                <a:latin typeface="Arial"/>
                <a:cs typeface="Arial"/>
              </a:rPr>
              <a:t> </a:t>
            </a:r>
            <a:r>
              <a:rPr lang="fr-CH" sz="900" spc="20" dirty="0">
                <a:solidFill>
                  <a:srgbClr val="1A214E"/>
                </a:solidFill>
                <a:latin typeface="Arial"/>
                <a:cs typeface="Arial"/>
              </a:rPr>
              <a:t>365 90 79</a:t>
            </a:r>
            <a:r>
              <a:rPr sz="900" spc="-15" dirty="0">
                <a:solidFill>
                  <a:srgbClr val="AF1D10"/>
                </a:solidFill>
                <a:latin typeface="Arial"/>
                <a:cs typeface="Arial"/>
              </a:rPr>
              <a:t>Email</a:t>
            </a:r>
            <a:r>
              <a:rPr sz="900" spc="-85" dirty="0">
                <a:solidFill>
                  <a:srgbClr val="AF1D10"/>
                </a:solidFill>
                <a:latin typeface="Arial"/>
                <a:cs typeface="Arial"/>
              </a:rPr>
              <a:t> </a:t>
            </a:r>
            <a:r>
              <a:rPr sz="900" spc="-80" dirty="0">
                <a:solidFill>
                  <a:srgbClr val="AF1D10"/>
                </a:solidFill>
                <a:latin typeface="Arial"/>
                <a:cs typeface="Arial"/>
              </a:rPr>
              <a:t>:</a:t>
            </a:r>
            <a:r>
              <a:rPr sz="900" spc="-90" dirty="0">
                <a:solidFill>
                  <a:srgbClr val="AF1D10"/>
                </a:solidFill>
                <a:latin typeface="Arial"/>
                <a:cs typeface="Arial"/>
              </a:rPr>
              <a:t> </a:t>
            </a:r>
            <a:r>
              <a:rPr lang="fr-CH" sz="900" spc="-5" dirty="0">
                <a:solidFill>
                  <a:srgbClr val="1A214E"/>
                </a:solidFill>
                <a:latin typeface="Arial"/>
                <a:cs typeface="Arial"/>
                <a:hlinkClick r:id="rId2"/>
              </a:rPr>
              <a:t>info</a:t>
            </a:r>
            <a:r>
              <a:rPr sz="900" spc="-5" dirty="0">
                <a:solidFill>
                  <a:srgbClr val="1A214E"/>
                </a:solidFill>
                <a:latin typeface="Arial"/>
                <a:cs typeface="Arial"/>
                <a:hlinkClick r:id="rId2"/>
              </a:rPr>
              <a:t>@editionseauxtroubles.com</a:t>
            </a:r>
            <a:r>
              <a:rPr sz="900" spc="-90" dirty="0">
                <a:solidFill>
                  <a:srgbClr val="1A214E"/>
                </a:solidFill>
                <a:latin typeface="Arial"/>
                <a:cs typeface="Arial"/>
                <a:hlinkClick r:id="rId2"/>
              </a:rPr>
              <a:t> </a:t>
            </a:r>
            <a:r>
              <a:rPr sz="900" spc="15" dirty="0">
                <a:solidFill>
                  <a:srgbClr val="1A214E"/>
                </a:solidFill>
                <a:latin typeface="Arial"/>
                <a:cs typeface="Arial"/>
              </a:rPr>
              <a:t>-</a:t>
            </a:r>
            <a:r>
              <a:rPr sz="900" spc="-95" dirty="0">
                <a:solidFill>
                  <a:srgbClr val="1A214E"/>
                </a:solidFill>
                <a:latin typeface="Arial"/>
                <a:cs typeface="Arial"/>
              </a:rPr>
              <a:t> </a:t>
            </a:r>
            <a:r>
              <a:rPr sz="900" spc="-10" dirty="0">
                <a:solidFill>
                  <a:srgbClr val="1A214E"/>
                </a:solidFill>
                <a:latin typeface="Arial"/>
                <a:cs typeface="Arial"/>
                <a:hlinkClick r:id="rId3"/>
              </a:rPr>
              <a:t>www.editionseauxtroubles.com</a:t>
            </a:r>
            <a:endParaRPr sz="900" dirty="0">
              <a:latin typeface="Arial"/>
              <a:cs typeface="Arial"/>
            </a:endParaRPr>
          </a:p>
        </p:txBody>
      </p:sp>
      <p:pic>
        <p:nvPicPr>
          <p:cNvPr id="7" name="Image 6" descr="Une image contenant texte, extérieur&#10;&#10;Description générée automatiquement">
            <a:extLst>
              <a:ext uri="{FF2B5EF4-FFF2-40B4-BE49-F238E27FC236}">
                <a16:creationId xmlns:a16="http://schemas.microsoft.com/office/drawing/2014/main" id="{E473C4C1-2EEE-458D-979C-FACE2E0DEF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839" y="3581379"/>
            <a:ext cx="2234159" cy="3251594"/>
          </a:xfrm>
          <a:prstGeom prst="rect">
            <a:avLst/>
          </a:prstGeom>
        </p:spPr>
      </p:pic>
      <p:sp>
        <p:nvSpPr>
          <p:cNvPr id="8" name="ZoneTexte 7">
            <a:extLst>
              <a:ext uri="{FF2B5EF4-FFF2-40B4-BE49-F238E27FC236}">
                <a16:creationId xmlns:a16="http://schemas.microsoft.com/office/drawing/2014/main" id="{80BE3117-55E9-4D45-99E7-EEEF42CEDC99}"/>
              </a:ext>
            </a:extLst>
          </p:cNvPr>
          <p:cNvSpPr txBox="1"/>
          <p:nvPr/>
        </p:nvSpPr>
        <p:spPr>
          <a:xfrm>
            <a:off x="3677408" y="4540222"/>
            <a:ext cx="6303802" cy="2446824"/>
          </a:xfrm>
          <a:prstGeom prst="rect">
            <a:avLst/>
          </a:prstGeom>
          <a:noFill/>
        </p:spPr>
        <p:txBody>
          <a:bodyPr wrap="square" rtlCol="0">
            <a:spAutoFit/>
          </a:bodyPr>
          <a:lstStyle/>
          <a:p>
            <a:r>
              <a:rPr lang="en-US" sz="1600" b="1" dirty="0">
                <a:solidFill>
                  <a:schemeClr val="tx2">
                    <a:lumMod val="75000"/>
                  </a:schemeClr>
                </a:solidFill>
                <a:latin typeface="Arial" panose="020B0604020202020204" pitchFamily="34" charset="0"/>
                <a:cs typeface="Arial" panose="020B0604020202020204" pitchFamily="34" charset="0"/>
              </a:rPr>
              <a:t>Frères </a:t>
            </a:r>
            <a:r>
              <a:rPr lang="en-US" sz="1600" b="1" dirty="0" err="1">
                <a:solidFill>
                  <a:schemeClr val="tx2">
                    <a:lumMod val="75000"/>
                  </a:schemeClr>
                </a:solidFill>
                <a:latin typeface="Arial" panose="020B0604020202020204" pitchFamily="34" charset="0"/>
                <a:cs typeface="Arial" panose="020B0604020202020204" pitchFamily="34" charset="0"/>
              </a:rPr>
              <a:t>ennemis</a:t>
            </a:r>
            <a:r>
              <a:rPr lang="en-US" sz="1600" b="1" dirty="0">
                <a:solidFill>
                  <a:schemeClr val="tx2">
                    <a:lumMod val="75000"/>
                  </a:schemeClr>
                </a:solidFill>
                <a:latin typeface="Arial" panose="020B0604020202020204" pitchFamily="34" charset="0"/>
                <a:cs typeface="Arial" panose="020B0604020202020204" pitchFamily="34" charset="0"/>
              </a:rPr>
              <a:t> ( Brothers and enemies) March 2021</a:t>
            </a:r>
          </a:p>
          <a:p>
            <a:endParaRPr lang="en-US" sz="1600" b="1" dirty="0">
              <a:solidFill>
                <a:schemeClr val="tx2">
                  <a:lumMod val="75000"/>
                </a:schemeClr>
              </a:solidFill>
              <a:latin typeface="Arial" panose="020B0604020202020204" pitchFamily="34" charset="0"/>
              <a:cs typeface="Arial" panose="020B0604020202020204" pitchFamily="34" charset="0"/>
            </a:endParaRPr>
          </a:p>
          <a:p>
            <a:r>
              <a:rPr lang="en-US" sz="1100" b="1" dirty="0">
                <a:solidFill>
                  <a:schemeClr val="tx2">
                    <a:lumMod val="75000"/>
                  </a:schemeClr>
                </a:solidFill>
                <a:latin typeface="Arial" panose="020B0604020202020204" pitchFamily="34" charset="0"/>
                <a:cs typeface="Arial" panose="020B0604020202020204" pitchFamily="34" charset="0"/>
              </a:rPr>
              <a:t>Before his death on 15 November 1971, Colonel William Fischer of the KGB left his memories to his </a:t>
            </a:r>
            <a:r>
              <a:rPr lang="en-US" sz="1100" b="1" dirty="0" err="1">
                <a:solidFill>
                  <a:schemeClr val="tx2">
                    <a:lumMod val="75000"/>
                  </a:schemeClr>
                </a:solidFill>
                <a:latin typeface="Arial" panose="020B0604020202020204" pitchFamily="34" charset="0"/>
                <a:cs typeface="Arial" panose="020B0604020202020204" pitchFamily="34" charset="0"/>
              </a:rPr>
              <a:t>neighbour</a:t>
            </a:r>
            <a:r>
              <a:rPr lang="en-US" sz="1100" b="1" dirty="0">
                <a:solidFill>
                  <a:schemeClr val="tx2">
                    <a:lumMod val="75000"/>
                  </a:schemeClr>
                </a:solidFill>
                <a:latin typeface="Arial" panose="020B0604020202020204" pitchFamily="34" charset="0"/>
                <a:cs typeface="Arial" panose="020B0604020202020204" pitchFamily="34" charset="0"/>
              </a:rPr>
              <a:t>. Her granddaughter, a young thirty years old Russian, falls on it fifty years later. She turns it into a novel! Here it is! </a:t>
            </a:r>
          </a:p>
          <a:p>
            <a:r>
              <a:rPr lang="en-US" sz="1100" dirty="0">
                <a:solidFill>
                  <a:schemeClr val="tx2">
                    <a:lumMod val="75000"/>
                  </a:schemeClr>
                </a:solidFill>
                <a:latin typeface="Arial" panose="020B0604020202020204" pitchFamily="34" charset="0"/>
                <a:cs typeface="Arial" panose="020B0604020202020204" pitchFamily="34" charset="0"/>
              </a:rPr>
              <a:t>Alexei and John are veterans in the Soviet and American spy services as they meet for the first time in the nest of spies that Berlin became in the middle of the blockade in June 1948. </a:t>
            </a:r>
          </a:p>
          <a:p>
            <a:r>
              <a:rPr lang="en-US" sz="1100" dirty="0">
                <a:solidFill>
                  <a:schemeClr val="tx2">
                    <a:lumMod val="75000"/>
                  </a:schemeClr>
                </a:solidFill>
                <a:latin typeface="Arial" panose="020B0604020202020204" pitchFamily="34" charset="0"/>
                <a:cs typeface="Arial" panose="020B0604020202020204" pitchFamily="34" charset="0"/>
              </a:rPr>
              <a:t>These two extraordinary young men make us experience the merciless struggle between the West and the Soviet Union through the intermediary of their agents. The master spies lurk in the shadows. Are the most implacable spies the ones we think they are? Who are the moles on each side? </a:t>
            </a:r>
          </a:p>
          <a:p>
            <a:r>
              <a:rPr lang="en-US" sz="1100" dirty="0">
                <a:solidFill>
                  <a:schemeClr val="tx2">
                    <a:lumMod val="75000"/>
                  </a:schemeClr>
                </a:solidFill>
                <a:latin typeface="Arial" panose="020B0604020202020204" pitchFamily="34" charset="0"/>
                <a:cs typeface="Arial" panose="020B0604020202020204" pitchFamily="34" charset="0"/>
              </a:rPr>
              <a:t>Mark ZELLWEGER's exciting new series: Cold War. </a:t>
            </a:r>
          </a:p>
          <a:p>
            <a:r>
              <a:rPr lang="en-US" sz="1100" b="1" dirty="0">
                <a:solidFill>
                  <a:schemeClr val="tx2">
                    <a:lumMod val="75000"/>
                  </a:schemeClr>
                </a:solidFill>
                <a:latin typeface="Arial" panose="020B0604020202020204" pitchFamily="34" charset="0"/>
                <a:cs typeface="Arial" panose="020B0604020202020204" pitchFamily="34" charset="0"/>
              </a:rPr>
              <a:t>BY THE "MASTER OF THE SPY NOVEL. "La Dépêche du Midi”</a:t>
            </a:r>
            <a:endParaRPr lang="fr-CH" sz="1100" b="1" dirty="0">
              <a:solidFill>
                <a:schemeClr val="tx2">
                  <a:lumMod val="75000"/>
                </a:schemeClr>
              </a:solidFill>
              <a:latin typeface="Arial" panose="020B0604020202020204" pitchFamily="34" charset="0"/>
              <a:cs typeface="Arial" panose="020B0604020202020204" pitchFamily="34" charset="0"/>
            </a:endParaRPr>
          </a:p>
        </p:txBody>
      </p:sp>
      <p:pic>
        <p:nvPicPr>
          <p:cNvPr id="10" name="Image 9" descr="Une image contenant texte&#10;&#10;Description générée automatiquement">
            <a:extLst>
              <a:ext uri="{FF2B5EF4-FFF2-40B4-BE49-F238E27FC236}">
                <a16:creationId xmlns:a16="http://schemas.microsoft.com/office/drawing/2014/main" id="{FB37934B-674E-426E-808F-DF79378AE2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5718" y="401581"/>
            <a:ext cx="2194399" cy="310276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2664</Words>
  <Application>Microsoft Office PowerPoint</Application>
  <PresentationFormat>Personnalisé</PresentationFormat>
  <Paragraphs>95</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Arial</vt:lpstr>
      <vt:lpstr>Calibri</vt:lpstr>
      <vt:lpstr>Office Theme</vt:lpstr>
      <vt:lpstr>Présentation PowerPoint</vt:lpstr>
      <vt:lpstr>Foreign Rights 23 février 2021</vt:lpstr>
      <vt:lpstr>Foreign Rights 23 février 2021</vt:lpstr>
      <vt:lpstr>Foreign Rights 23 février 2021</vt:lpstr>
      <vt:lpstr>Foreign Rights 23 février 2021</vt:lpstr>
      <vt:lpstr>Foreign Rights 23 février 2021</vt:lpstr>
      <vt:lpstr>Foreign Rights 23 février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EAUX TROUBLES PUBLISHING</dc:title>
  <cp:lastModifiedBy>Mark Zellweger</cp:lastModifiedBy>
  <cp:revision>32</cp:revision>
  <dcterms:created xsi:type="dcterms:W3CDTF">2021-01-24T13:58:08Z</dcterms:created>
  <dcterms:modified xsi:type="dcterms:W3CDTF">2021-02-18T11:06:38Z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2017-09-14T00:00:00Z</vt:filetime>
  </property>
  <property fmtid="{D5CDD505-2E9C-101B-9397-08002B2CF9AE}" pid="3" name="Creator">
    <vt:lpwstr>Adobe InDesign CS5.5 (7.5.1)</vt:lpwstr>
  </property>
  <property fmtid="{D5CDD505-2E9C-101B-9397-08002B2CF9AE}" pid="4" name="LastSaved">
    <vt:filetime>2021-01-24T00:00:00Z</vt:filetime>
  </property>
</Properties>
</file>